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media/image10.png" ContentType="image/png"/>
  <Override PartName="/ppt/media/image5.wmf" ContentType="image/x-wmf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11.wmf" ContentType="image/x-wmf"/>
  <Override PartName="/ppt/media/image3.png" ContentType="image/png"/>
  <Override PartName="/ppt/media/image7.png" ContentType="image/png"/>
  <Override PartName="/ppt/media/image6.png" ContentType="image/png"/>
  <Override PartName="/ppt/media/image4.png" ContentType="image/png"/>
  <Override PartName="/ppt/media/image24.wmf" ContentType="image/x-wmf"/>
  <Override PartName="/ppt/media/image23.png" ContentType="image/png"/>
  <Override PartName="/ppt/media/image22.png" ContentType="image/png"/>
  <Override PartName="/ppt/media/image21.wmf" ContentType="image/x-wmf"/>
  <Override PartName="/ppt/media/image19.wmf" ContentType="image/x-wmf"/>
  <Override PartName="/ppt/media/image2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8BFFFD-5947-4027-B053-A44B94E9D54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EFD440E-5023-405D-9995-2E3A6CF59B6F}">
      <dgm:prSet/>
      <dgm:spPr/>
      <dgm:t>
        <a:bodyPr/>
        <a:lstStyle/>
        <a:p>
          <a:r>
            <a:rPr lang="pl-PL"/>
            <a:t>cpu: AMD ryzen 5 5600X</a:t>
          </a:r>
          <a:endParaRPr lang="en-US"/>
        </a:p>
      </dgm:t>
    </dgm:pt>
    <dgm:pt modelId="{A66EF60A-28B1-468B-8071-3A722BB0964B}" type="parTrans" cxnId="{49B17494-B93A-4D69-BB3C-1EB6424A9812}">
      <dgm:prSet/>
      <dgm:spPr/>
      <dgm:t>
        <a:bodyPr/>
        <a:lstStyle/>
        <a:p>
          <a:endParaRPr lang="en-US"/>
        </a:p>
      </dgm:t>
    </dgm:pt>
    <dgm:pt modelId="{C50C5489-B01D-408E-988E-93683CF234E8}" type="sibTrans" cxnId="{49B17494-B93A-4D69-BB3C-1EB6424A9812}">
      <dgm:prSet/>
      <dgm:spPr/>
      <dgm:t>
        <a:bodyPr/>
        <a:lstStyle/>
        <a:p>
          <a:endParaRPr lang="en-US"/>
        </a:p>
      </dgm:t>
    </dgm:pt>
    <dgm:pt modelId="{3B8E5750-AAC5-498E-800A-E56AA2C43D18}">
      <dgm:prSet/>
      <dgm:spPr/>
      <dgm:t>
        <a:bodyPr/>
        <a:lstStyle/>
        <a:p>
          <a:r>
            <a:rPr lang="pl-PL"/>
            <a:t>płyta główna: Asus PRIME B550M-A</a:t>
          </a:r>
          <a:endParaRPr lang="en-US"/>
        </a:p>
      </dgm:t>
    </dgm:pt>
    <dgm:pt modelId="{E16D0FD2-7874-4590-A637-5D32686CF99D}" type="parTrans" cxnId="{A2E1A081-546A-4310-9A07-8DE69D38B57D}">
      <dgm:prSet/>
      <dgm:spPr/>
      <dgm:t>
        <a:bodyPr/>
        <a:lstStyle/>
        <a:p>
          <a:endParaRPr lang="en-US"/>
        </a:p>
      </dgm:t>
    </dgm:pt>
    <dgm:pt modelId="{5A0C4C9C-7215-4768-B426-50F79FDAC7F7}" type="sibTrans" cxnId="{A2E1A081-546A-4310-9A07-8DE69D38B57D}">
      <dgm:prSet/>
      <dgm:spPr/>
      <dgm:t>
        <a:bodyPr/>
        <a:lstStyle/>
        <a:p>
          <a:endParaRPr lang="en-US"/>
        </a:p>
      </dgm:t>
    </dgm:pt>
    <dgm:pt modelId="{16CD7FB7-5FC6-403A-A47A-66734A136828}">
      <dgm:prSet/>
      <dgm:spPr/>
      <dgm:t>
        <a:bodyPr/>
        <a:lstStyle/>
        <a:p>
          <a:r>
            <a:rPr lang="pl-PL" b="0" i="0"/>
            <a:t>gpu: Nvidia RTX 3080 / AMD rx 580 </a:t>
          </a:r>
          <a:endParaRPr lang="en-US"/>
        </a:p>
      </dgm:t>
    </dgm:pt>
    <dgm:pt modelId="{90A7074B-45A1-4B71-9F17-569BAB9335BB}" type="parTrans" cxnId="{833F896F-AA93-414B-B491-E0AC6A5D9B21}">
      <dgm:prSet/>
      <dgm:spPr/>
      <dgm:t>
        <a:bodyPr/>
        <a:lstStyle/>
        <a:p>
          <a:endParaRPr lang="en-US"/>
        </a:p>
      </dgm:t>
    </dgm:pt>
    <dgm:pt modelId="{70858857-CE35-4015-9534-FDBC0FCDC119}" type="sibTrans" cxnId="{833F896F-AA93-414B-B491-E0AC6A5D9B21}">
      <dgm:prSet/>
      <dgm:spPr/>
      <dgm:t>
        <a:bodyPr/>
        <a:lstStyle/>
        <a:p>
          <a:endParaRPr lang="en-US"/>
        </a:p>
      </dgm:t>
    </dgm:pt>
    <dgm:pt modelId="{BB94771E-B3CD-4208-BB08-F084932D7333}">
      <dgm:prSet/>
      <dgm:spPr/>
      <dgm:t>
        <a:bodyPr/>
        <a:lstStyle/>
        <a:p>
          <a:r>
            <a:rPr lang="pl-PL" b="0" i="0" dirty="0"/>
            <a:t>ram: ddr4 32GB</a:t>
          </a:r>
          <a:endParaRPr lang="en-US" dirty="0"/>
        </a:p>
      </dgm:t>
    </dgm:pt>
    <dgm:pt modelId="{37D06177-DA2E-47CB-9281-06A9744690E7}" type="parTrans" cxnId="{09015486-A401-4FF8-B330-0CC01F751402}">
      <dgm:prSet/>
      <dgm:spPr/>
      <dgm:t>
        <a:bodyPr/>
        <a:lstStyle/>
        <a:p>
          <a:endParaRPr lang="en-US"/>
        </a:p>
      </dgm:t>
    </dgm:pt>
    <dgm:pt modelId="{4D68A9BE-685F-4EB1-A0E8-214D2E87C475}" type="sibTrans" cxnId="{09015486-A401-4FF8-B330-0CC01F751402}">
      <dgm:prSet/>
      <dgm:spPr/>
      <dgm:t>
        <a:bodyPr/>
        <a:lstStyle/>
        <a:p>
          <a:endParaRPr lang="en-US"/>
        </a:p>
      </dgm:t>
    </dgm:pt>
    <dgm:pt modelId="{C7607168-D1CD-4AF3-B58A-59447708D21E}">
      <dgm:prSet/>
      <dgm:spPr/>
      <dgm:t>
        <a:bodyPr/>
        <a:lstStyle/>
        <a:p>
          <a:r>
            <a:rPr lang="pl-PL" b="0" i="0"/>
            <a:t>ssd: 1Tb m.2 nvme</a:t>
          </a:r>
          <a:endParaRPr lang="en-US"/>
        </a:p>
      </dgm:t>
    </dgm:pt>
    <dgm:pt modelId="{D2D968B7-6848-44F6-B547-9B514FEDEF3E}" type="parTrans" cxnId="{50AA17F8-D179-42EA-B1B2-AC2D70D8A8F0}">
      <dgm:prSet/>
      <dgm:spPr/>
      <dgm:t>
        <a:bodyPr/>
        <a:lstStyle/>
        <a:p>
          <a:endParaRPr lang="en-US"/>
        </a:p>
      </dgm:t>
    </dgm:pt>
    <dgm:pt modelId="{A70A2C3E-1B62-495E-8E6D-BB777A9AD849}" type="sibTrans" cxnId="{50AA17F8-D179-42EA-B1B2-AC2D70D8A8F0}">
      <dgm:prSet/>
      <dgm:spPr/>
      <dgm:t>
        <a:bodyPr/>
        <a:lstStyle/>
        <a:p>
          <a:endParaRPr lang="en-US"/>
        </a:p>
      </dgm:t>
    </dgm:pt>
    <dgm:pt modelId="{29CDB6E1-CEC7-45AA-AA03-3D1D83F0B3BE}">
      <dgm:prSet/>
      <dgm:spPr/>
      <dgm:t>
        <a:bodyPr/>
        <a:lstStyle/>
        <a:p>
          <a:r>
            <a:rPr lang="pl-PL" b="0" i="0"/>
            <a:t>hdd: brak</a:t>
          </a:r>
          <a:endParaRPr lang="en-US"/>
        </a:p>
      </dgm:t>
    </dgm:pt>
    <dgm:pt modelId="{E80847A8-D3EF-4DB0-A50E-4ABBB1D7BC77}" type="parTrans" cxnId="{8EB231CC-C662-4287-90F1-39AE9B669F74}">
      <dgm:prSet/>
      <dgm:spPr/>
      <dgm:t>
        <a:bodyPr/>
        <a:lstStyle/>
        <a:p>
          <a:endParaRPr lang="en-US"/>
        </a:p>
      </dgm:t>
    </dgm:pt>
    <dgm:pt modelId="{51986708-5BD3-4300-96FB-B0A1F600A9EF}" type="sibTrans" cxnId="{8EB231CC-C662-4287-90F1-39AE9B669F74}">
      <dgm:prSet/>
      <dgm:spPr/>
      <dgm:t>
        <a:bodyPr/>
        <a:lstStyle/>
        <a:p>
          <a:endParaRPr lang="en-US"/>
        </a:p>
      </dgm:t>
    </dgm:pt>
    <dgm:pt modelId="{C448A565-A26B-4B68-843A-4E2F8F0C43FA}">
      <dgm:prSet/>
      <dgm:spPr/>
      <dgm:t>
        <a:bodyPr/>
        <a:lstStyle/>
        <a:p>
          <a:r>
            <a:rPr lang="pl-PL" b="0" i="0"/>
            <a:t>monitory: 24 calowe FHD/1440p x 2</a:t>
          </a:r>
          <a:endParaRPr lang="en-US"/>
        </a:p>
      </dgm:t>
    </dgm:pt>
    <dgm:pt modelId="{489A3CEF-8E06-4485-B08E-0AFEDD779CB4}" type="parTrans" cxnId="{90368DF1-9C45-4399-BFA4-A0BD015929B0}">
      <dgm:prSet/>
      <dgm:spPr/>
      <dgm:t>
        <a:bodyPr/>
        <a:lstStyle/>
        <a:p>
          <a:endParaRPr lang="en-US"/>
        </a:p>
      </dgm:t>
    </dgm:pt>
    <dgm:pt modelId="{5B3D6671-E720-4A62-84C6-5E8CCA64FB83}" type="sibTrans" cxnId="{90368DF1-9C45-4399-BFA4-A0BD015929B0}">
      <dgm:prSet/>
      <dgm:spPr/>
      <dgm:t>
        <a:bodyPr/>
        <a:lstStyle/>
        <a:p>
          <a:endParaRPr lang="en-US"/>
        </a:p>
      </dgm:t>
    </dgm:pt>
    <dgm:pt modelId="{820FD031-8918-45B0-960C-8BE8C91E6EF3}">
      <dgm:prSet/>
      <dgm:spPr/>
      <dgm:t>
        <a:bodyPr/>
        <a:lstStyle/>
        <a:p>
          <a:r>
            <a:rPr lang="pl-PL"/>
            <a:t>kamera: jakaś niedroga do pracy zdalnej</a:t>
          </a:r>
          <a:endParaRPr lang="en-US"/>
        </a:p>
      </dgm:t>
    </dgm:pt>
    <dgm:pt modelId="{930F2A5B-014F-4AF3-9791-A8E7A3769244}" type="parTrans" cxnId="{BD646DC6-9397-4914-AD4A-A30EAF74F1B0}">
      <dgm:prSet/>
      <dgm:spPr/>
      <dgm:t>
        <a:bodyPr/>
        <a:lstStyle/>
        <a:p>
          <a:endParaRPr lang="en-US"/>
        </a:p>
      </dgm:t>
    </dgm:pt>
    <dgm:pt modelId="{CE967A8C-86F1-48A8-B889-C54DD8D130D6}" type="sibTrans" cxnId="{BD646DC6-9397-4914-AD4A-A30EAF74F1B0}">
      <dgm:prSet/>
      <dgm:spPr/>
      <dgm:t>
        <a:bodyPr/>
        <a:lstStyle/>
        <a:p>
          <a:endParaRPr lang="en-US"/>
        </a:p>
      </dgm:t>
    </dgm:pt>
    <dgm:pt modelId="{CA95C857-B844-47E5-8E57-3FA865D6F8D0}" type="pres">
      <dgm:prSet presAssocID="{738BFFFD-5947-4027-B053-A44B94E9D549}" presName="Name0" presStyleCnt="0">
        <dgm:presLayoutVars>
          <dgm:dir/>
          <dgm:resizeHandles val="exact"/>
        </dgm:presLayoutVars>
      </dgm:prSet>
      <dgm:spPr/>
    </dgm:pt>
    <dgm:pt modelId="{783FD4DE-65C9-4EE0-B5A7-E879184E3E25}" type="pres">
      <dgm:prSet presAssocID="{0EFD440E-5023-405D-9995-2E3A6CF59B6F}" presName="node" presStyleLbl="node1" presStyleIdx="0" presStyleCnt="8">
        <dgm:presLayoutVars>
          <dgm:bulletEnabled val="1"/>
        </dgm:presLayoutVars>
      </dgm:prSet>
      <dgm:spPr/>
    </dgm:pt>
    <dgm:pt modelId="{AEAE6500-6C08-484F-899D-3B959661324D}" type="pres">
      <dgm:prSet presAssocID="{C50C5489-B01D-408E-988E-93683CF234E8}" presName="sibTrans" presStyleLbl="sibTrans1D1" presStyleIdx="0" presStyleCnt="7"/>
      <dgm:spPr/>
    </dgm:pt>
    <dgm:pt modelId="{37A8D373-9225-4C0D-A834-14EDD2B0CB79}" type="pres">
      <dgm:prSet presAssocID="{C50C5489-B01D-408E-988E-93683CF234E8}" presName="connectorText" presStyleLbl="sibTrans1D1" presStyleIdx="0" presStyleCnt="7"/>
      <dgm:spPr/>
    </dgm:pt>
    <dgm:pt modelId="{D7C04CD5-D436-4AE0-8680-2A4FAEACDBA4}" type="pres">
      <dgm:prSet presAssocID="{3B8E5750-AAC5-498E-800A-E56AA2C43D18}" presName="node" presStyleLbl="node1" presStyleIdx="1" presStyleCnt="8">
        <dgm:presLayoutVars>
          <dgm:bulletEnabled val="1"/>
        </dgm:presLayoutVars>
      </dgm:prSet>
      <dgm:spPr/>
    </dgm:pt>
    <dgm:pt modelId="{D30925CC-65C6-49FF-9AF3-BF8AD3F0CE1F}" type="pres">
      <dgm:prSet presAssocID="{5A0C4C9C-7215-4768-B426-50F79FDAC7F7}" presName="sibTrans" presStyleLbl="sibTrans1D1" presStyleIdx="1" presStyleCnt="7"/>
      <dgm:spPr/>
    </dgm:pt>
    <dgm:pt modelId="{701A36EE-4DC7-489B-8606-1F21F27C085D}" type="pres">
      <dgm:prSet presAssocID="{5A0C4C9C-7215-4768-B426-50F79FDAC7F7}" presName="connectorText" presStyleLbl="sibTrans1D1" presStyleIdx="1" presStyleCnt="7"/>
      <dgm:spPr/>
    </dgm:pt>
    <dgm:pt modelId="{3B27394A-0C41-4C50-A827-2238CB3BE3B5}" type="pres">
      <dgm:prSet presAssocID="{16CD7FB7-5FC6-403A-A47A-66734A136828}" presName="node" presStyleLbl="node1" presStyleIdx="2" presStyleCnt="8">
        <dgm:presLayoutVars>
          <dgm:bulletEnabled val="1"/>
        </dgm:presLayoutVars>
      </dgm:prSet>
      <dgm:spPr/>
    </dgm:pt>
    <dgm:pt modelId="{CE9A559E-9BA8-4BE4-AC1F-56282DE51018}" type="pres">
      <dgm:prSet presAssocID="{70858857-CE35-4015-9534-FDBC0FCDC119}" presName="sibTrans" presStyleLbl="sibTrans1D1" presStyleIdx="2" presStyleCnt="7"/>
      <dgm:spPr/>
    </dgm:pt>
    <dgm:pt modelId="{51F7FB30-D98F-4AF5-9A46-F3353B6708AF}" type="pres">
      <dgm:prSet presAssocID="{70858857-CE35-4015-9534-FDBC0FCDC119}" presName="connectorText" presStyleLbl="sibTrans1D1" presStyleIdx="2" presStyleCnt="7"/>
      <dgm:spPr/>
    </dgm:pt>
    <dgm:pt modelId="{325F3D72-DE63-45DB-9673-A9698A04BAB2}" type="pres">
      <dgm:prSet presAssocID="{BB94771E-B3CD-4208-BB08-F084932D7333}" presName="node" presStyleLbl="node1" presStyleIdx="3" presStyleCnt="8">
        <dgm:presLayoutVars>
          <dgm:bulletEnabled val="1"/>
        </dgm:presLayoutVars>
      </dgm:prSet>
      <dgm:spPr/>
    </dgm:pt>
    <dgm:pt modelId="{BE63E9A6-C91C-4427-A4DE-BFE5FEE8291A}" type="pres">
      <dgm:prSet presAssocID="{4D68A9BE-685F-4EB1-A0E8-214D2E87C475}" presName="sibTrans" presStyleLbl="sibTrans1D1" presStyleIdx="3" presStyleCnt="7"/>
      <dgm:spPr/>
    </dgm:pt>
    <dgm:pt modelId="{249927E0-162A-478B-8854-3C6F79BC0D96}" type="pres">
      <dgm:prSet presAssocID="{4D68A9BE-685F-4EB1-A0E8-214D2E87C475}" presName="connectorText" presStyleLbl="sibTrans1D1" presStyleIdx="3" presStyleCnt="7"/>
      <dgm:spPr/>
    </dgm:pt>
    <dgm:pt modelId="{A3247424-E2C9-4BC5-9FB5-EA4D8F08EC07}" type="pres">
      <dgm:prSet presAssocID="{C7607168-D1CD-4AF3-B58A-59447708D21E}" presName="node" presStyleLbl="node1" presStyleIdx="4" presStyleCnt="8">
        <dgm:presLayoutVars>
          <dgm:bulletEnabled val="1"/>
        </dgm:presLayoutVars>
      </dgm:prSet>
      <dgm:spPr/>
    </dgm:pt>
    <dgm:pt modelId="{B86B655A-2A01-47FA-A0B0-07EC24753323}" type="pres">
      <dgm:prSet presAssocID="{A70A2C3E-1B62-495E-8E6D-BB777A9AD849}" presName="sibTrans" presStyleLbl="sibTrans1D1" presStyleIdx="4" presStyleCnt="7"/>
      <dgm:spPr/>
    </dgm:pt>
    <dgm:pt modelId="{0A39F406-B390-433A-AA41-86D4EDDA98F7}" type="pres">
      <dgm:prSet presAssocID="{A70A2C3E-1B62-495E-8E6D-BB777A9AD849}" presName="connectorText" presStyleLbl="sibTrans1D1" presStyleIdx="4" presStyleCnt="7"/>
      <dgm:spPr/>
    </dgm:pt>
    <dgm:pt modelId="{67F5CCB1-C74A-4096-8CD0-021957A558C4}" type="pres">
      <dgm:prSet presAssocID="{29CDB6E1-CEC7-45AA-AA03-3D1D83F0B3BE}" presName="node" presStyleLbl="node1" presStyleIdx="5" presStyleCnt="8">
        <dgm:presLayoutVars>
          <dgm:bulletEnabled val="1"/>
        </dgm:presLayoutVars>
      </dgm:prSet>
      <dgm:spPr/>
    </dgm:pt>
    <dgm:pt modelId="{12C448CF-2AFA-4C8B-84DD-2AD24DE0A600}" type="pres">
      <dgm:prSet presAssocID="{51986708-5BD3-4300-96FB-B0A1F600A9EF}" presName="sibTrans" presStyleLbl="sibTrans1D1" presStyleIdx="5" presStyleCnt="7"/>
      <dgm:spPr/>
    </dgm:pt>
    <dgm:pt modelId="{7BF8D7FC-686A-4F67-8D90-F1F76F1E77AC}" type="pres">
      <dgm:prSet presAssocID="{51986708-5BD3-4300-96FB-B0A1F600A9EF}" presName="connectorText" presStyleLbl="sibTrans1D1" presStyleIdx="5" presStyleCnt="7"/>
      <dgm:spPr/>
    </dgm:pt>
    <dgm:pt modelId="{554D66F3-3D32-4F7B-AE2F-4A4B89C5852A}" type="pres">
      <dgm:prSet presAssocID="{C448A565-A26B-4B68-843A-4E2F8F0C43FA}" presName="node" presStyleLbl="node1" presStyleIdx="6" presStyleCnt="8">
        <dgm:presLayoutVars>
          <dgm:bulletEnabled val="1"/>
        </dgm:presLayoutVars>
      </dgm:prSet>
      <dgm:spPr/>
    </dgm:pt>
    <dgm:pt modelId="{A7BFCC53-FD22-42D5-9044-673CFAACDDFB}" type="pres">
      <dgm:prSet presAssocID="{5B3D6671-E720-4A62-84C6-5E8CCA64FB83}" presName="sibTrans" presStyleLbl="sibTrans1D1" presStyleIdx="6" presStyleCnt="7"/>
      <dgm:spPr/>
    </dgm:pt>
    <dgm:pt modelId="{A46BA82D-1091-4B77-92B9-E87159AB8EBE}" type="pres">
      <dgm:prSet presAssocID="{5B3D6671-E720-4A62-84C6-5E8CCA64FB83}" presName="connectorText" presStyleLbl="sibTrans1D1" presStyleIdx="6" presStyleCnt="7"/>
      <dgm:spPr/>
    </dgm:pt>
    <dgm:pt modelId="{8F3B9E9B-54C7-46F5-87F4-FB1A87375177}" type="pres">
      <dgm:prSet presAssocID="{820FD031-8918-45B0-960C-8BE8C91E6EF3}" presName="node" presStyleLbl="node1" presStyleIdx="7" presStyleCnt="8">
        <dgm:presLayoutVars>
          <dgm:bulletEnabled val="1"/>
        </dgm:presLayoutVars>
      </dgm:prSet>
      <dgm:spPr/>
    </dgm:pt>
  </dgm:ptLst>
  <dgm:cxnLst>
    <dgm:cxn modelId="{E1832703-B955-4CB7-A87E-0727B30D2327}" type="presOf" srcId="{C7607168-D1CD-4AF3-B58A-59447708D21E}" destId="{A3247424-E2C9-4BC5-9FB5-EA4D8F08EC07}" srcOrd="0" destOrd="0" presId="urn:microsoft.com/office/officeart/2016/7/layout/RepeatingBendingProcessNew"/>
    <dgm:cxn modelId="{4B900B0F-77DC-4B94-8EBA-0519DA44CBE1}" type="presOf" srcId="{820FD031-8918-45B0-960C-8BE8C91E6EF3}" destId="{8F3B9E9B-54C7-46F5-87F4-FB1A87375177}" srcOrd="0" destOrd="0" presId="urn:microsoft.com/office/officeart/2016/7/layout/RepeatingBendingProcessNew"/>
    <dgm:cxn modelId="{A01DA45D-57CA-4BCE-9144-35A3E02508C4}" type="presOf" srcId="{0EFD440E-5023-405D-9995-2E3A6CF59B6F}" destId="{783FD4DE-65C9-4EE0-B5A7-E879184E3E25}" srcOrd="0" destOrd="0" presId="urn:microsoft.com/office/officeart/2016/7/layout/RepeatingBendingProcessNew"/>
    <dgm:cxn modelId="{DA140B41-2C7C-431E-B2C3-552BD14E55FD}" type="presOf" srcId="{51986708-5BD3-4300-96FB-B0A1F600A9EF}" destId="{12C448CF-2AFA-4C8B-84DD-2AD24DE0A600}" srcOrd="0" destOrd="0" presId="urn:microsoft.com/office/officeart/2016/7/layout/RepeatingBendingProcessNew"/>
    <dgm:cxn modelId="{15A9D84E-E9C8-4FED-8F94-B46E984E6BDD}" type="presOf" srcId="{738BFFFD-5947-4027-B053-A44B94E9D549}" destId="{CA95C857-B844-47E5-8E57-3FA865D6F8D0}" srcOrd="0" destOrd="0" presId="urn:microsoft.com/office/officeart/2016/7/layout/RepeatingBendingProcessNew"/>
    <dgm:cxn modelId="{833F896F-AA93-414B-B491-E0AC6A5D9B21}" srcId="{738BFFFD-5947-4027-B053-A44B94E9D549}" destId="{16CD7FB7-5FC6-403A-A47A-66734A136828}" srcOrd="2" destOrd="0" parTransId="{90A7074B-45A1-4B71-9F17-569BAB9335BB}" sibTransId="{70858857-CE35-4015-9534-FDBC0FCDC119}"/>
    <dgm:cxn modelId="{AF183571-4FD3-4FC5-904D-A0146978AB65}" type="presOf" srcId="{A70A2C3E-1B62-495E-8E6D-BB777A9AD849}" destId="{0A39F406-B390-433A-AA41-86D4EDDA98F7}" srcOrd="1" destOrd="0" presId="urn:microsoft.com/office/officeart/2016/7/layout/RepeatingBendingProcessNew"/>
    <dgm:cxn modelId="{761A1473-7D05-44FF-838A-E2FA49CE22F1}" type="presOf" srcId="{16CD7FB7-5FC6-403A-A47A-66734A136828}" destId="{3B27394A-0C41-4C50-A827-2238CB3BE3B5}" srcOrd="0" destOrd="0" presId="urn:microsoft.com/office/officeart/2016/7/layout/RepeatingBendingProcessNew"/>
    <dgm:cxn modelId="{574F7973-034D-4AF1-80E1-346D98FD2765}" type="presOf" srcId="{5B3D6671-E720-4A62-84C6-5E8CCA64FB83}" destId="{A46BA82D-1091-4B77-92B9-E87159AB8EBE}" srcOrd="1" destOrd="0" presId="urn:microsoft.com/office/officeart/2016/7/layout/RepeatingBendingProcessNew"/>
    <dgm:cxn modelId="{CB845156-4C04-4DE9-8D69-C7A00DC8F5C4}" type="presOf" srcId="{51986708-5BD3-4300-96FB-B0A1F600A9EF}" destId="{7BF8D7FC-686A-4F67-8D90-F1F76F1E77AC}" srcOrd="1" destOrd="0" presId="urn:microsoft.com/office/officeart/2016/7/layout/RepeatingBendingProcessNew"/>
    <dgm:cxn modelId="{9B328459-50DC-40CD-9C90-A26B797F9E82}" type="presOf" srcId="{5A0C4C9C-7215-4768-B426-50F79FDAC7F7}" destId="{D30925CC-65C6-49FF-9AF3-BF8AD3F0CE1F}" srcOrd="0" destOrd="0" presId="urn:microsoft.com/office/officeart/2016/7/layout/RepeatingBendingProcessNew"/>
    <dgm:cxn modelId="{A2E1A081-546A-4310-9A07-8DE69D38B57D}" srcId="{738BFFFD-5947-4027-B053-A44B94E9D549}" destId="{3B8E5750-AAC5-498E-800A-E56AA2C43D18}" srcOrd="1" destOrd="0" parTransId="{E16D0FD2-7874-4590-A637-5D32686CF99D}" sibTransId="{5A0C4C9C-7215-4768-B426-50F79FDAC7F7}"/>
    <dgm:cxn modelId="{F5881184-FAA4-4631-B264-4E2BB8F9B24C}" type="presOf" srcId="{4D68A9BE-685F-4EB1-A0E8-214D2E87C475}" destId="{249927E0-162A-478B-8854-3C6F79BC0D96}" srcOrd="1" destOrd="0" presId="urn:microsoft.com/office/officeart/2016/7/layout/RepeatingBendingProcessNew"/>
    <dgm:cxn modelId="{4B490B85-C919-4A27-9E05-FFEAD4134899}" type="presOf" srcId="{A70A2C3E-1B62-495E-8E6D-BB777A9AD849}" destId="{B86B655A-2A01-47FA-A0B0-07EC24753323}" srcOrd="0" destOrd="0" presId="urn:microsoft.com/office/officeart/2016/7/layout/RepeatingBendingProcessNew"/>
    <dgm:cxn modelId="{09015486-A401-4FF8-B330-0CC01F751402}" srcId="{738BFFFD-5947-4027-B053-A44B94E9D549}" destId="{BB94771E-B3CD-4208-BB08-F084932D7333}" srcOrd="3" destOrd="0" parTransId="{37D06177-DA2E-47CB-9281-06A9744690E7}" sibTransId="{4D68A9BE-685F-4EB1-A0E8-214D2E87C475}"/>
    <dgm:cxn modelId="{DC71C389-9436-41CB-B272-3D5BB3C2C3D4}" type="presOf" srcId="{C50C5489-B01D-408E-988E-93683CF234E8}" destId="{AEAE6500-6C08-484F-899D-3B959661324D}" srcOrd="0" destOrd="0" presId="urn:microsoft.com/office/officeart/2016/7/layout/RepeatingBendingProcessNew"/>
    <dgm:cxn modelId="{0595D38F-8B85-4099-B675-D86E4AD0A71A}" type="presOf" srcId="{70858857-CE35-4015-9534-FDBC0FCDC119}" destId="{CE9A559E-9BA8-4BE4-AC1F-56282DE51018}" srcOrd="0" destOrd="0" presId="urn:microsoft.com/office/officeart/2016/7/layout/RepeatingBendingProcessNew"/>
    <dgm:cxn modelId="{C4126992-9DA6-4E5B-BED6-3F5CE345F179}" type="presOf" srcId="{C50C5489-B01D-408E-988E-93683CF234E8}" destId="{37A8D373-9225-4C0D-A834-14EDD2B0CB79}" srcOrd="1" destOrd="0" presId="urn:microsoft.com/office/officeart/2016/7/layout/RepeatingBendingProcessNew"/>
    <dgm:cxn modelId="{49B17494-B93A-4D69-BB3C-1EB6424A9812}" srcId="{738BFFFD-5947-4027-B053-A44B94E9D549}" destId="{0EFD440E-5023-405D-9995-2E3A6CF59B6F}" srcOrd="0" destOrd="0" parTransId="{A66EF60A-28B1-468B-8071-3A722BB0964B}" sibTransId="{C50C5489-B01D-408E-988E-93683CF234E8}"/>
    <dgm:cxn modelId="{3CB3F19B-B998-4A97-8077-58C144F7EDA8}" type="presOf" srcId="{70858857-CE35-4015-9534-FDBC0FCDC119}" destId="{51F7FB30-D98F-4AF5-9A46-F3353B6708AF}" srcOrd="1" destOrd="0" presId="urn:microsoft.com/office/officeart/2016/7/layout/RepeatingBendingProcessNew"/>
    <dgm:cxn modelId="{33AC98A3-FD7C-48EC-BC24-8F8CCE4A8341}" type="presOf" srcId="{3B8E5750-AAC5-498E-800A-E56AA2C43D18}" destId="{D7C04CD5-D436-4AE0-8680-2A4FAEACDBA4}" srcOrd="0" destOrd="0" presId="urn:microsoft.com/office/officeart/2016/7/layout/RepeatingBendingProcessNew"/>
    <dgm:cxn modelId="{770273A4-E64B-4587-BCE1-3D73C4590A21}" type="presOf" srcId="{29CDB6E1-CEC7-45AA-AA03-3D1D83F0B3BE}" destId="{67F5CCB1-C74A-4096-8CD0-021957A558C4}" srcOrd="0" destOrd="0" presId="urn:microsoft.com/office/officeart/2016/7/layout/RepeatingBendingProcessNew"/>
    <dgm:cxn modelId="{0D3D42AA-06FA-4A91-A8D9-FE825202E72C}" type="presOf" srcId="{BB94771E-B3CD-4208-BB08-F084932D7333}" destId="{325F3D72-DE63-45DB-9673-A9698A04BAB2}" srcOrd="0" destOrd="0" presId="urn:microsoft.com/office/officeart/2016/7/layout/RepeatingBendingProcessNew"/>
    <dgm:cxn modelId="{B16696B1-4FEB-434D-9D91-21C8E8C1E29C}" type="presOf" srcId="{4D68A9BE-685F-4EB1-A0E8-214D2E87C475}" destId="{BE63E9A6-C91C-4427-A4DE-BFE5FEE8291A}" srcOrd="0" destOrd="0" presId="urn:microsoft.com/office/officeart/2016/7/layout/RepeatingBendingProcessNew"/>
    <dgm:cxn modelId="{BD646DC6-9397-4914-AD4A-A30EAF74F1B0}" srcId="{738BFFFD-5947-4027-B053-A44B94E9D549}" destId="{820FD031-8918-45B0-960C-8BE8C91E6EF3}" srcOrd="7" destOrd="0" parTransId="{930F2A5B-014F-4AF3-9791-A8E7A3769244}" sibTransId="{CE967A8C-86F1-48A8-B889-C54DD8D130D6}"/>
    <dgm:cxn modelId="{8EB231CC-C662-4287-90F1-39AE9B669F74}" srcId="{738BFFFD-5947-4027-B053-A44B94E9D549}" destId="{29CDB6E1-CEC7-45AA-AA03-3D1D83F0B3BE}" srcOrd="5" destOrd="0" parTransId="{E80847A8-D3EF-4DB0-A50E-4ABBB1D7BC77}" sibTransId="{51986708-5BD3-4300-96FB-B0A1F600A9EF}"/>
    <dgm:cxn modelId="{A3FB10CF-8140-42BD-B2E5-11CDBCDDD65B}" type="presOf" srcId="{5B3D6671-E720-4A62-84C6-5E8CCA64FB83}" destId="{A7BFCC53-FD22-42D5-9044-673CFAACDDFB}" srcOrd="0" destOrd="0" presId="urn:microsoft.com/office/officeart/2016/7/layout/RepeatingBendingProcessNew"/>
    <dgm:cxn modelId="{4A3FDAE8-FC18-4E61-BCE2-A5E8192EE450}" type="presOf" srcId="{C448A565-A26B-4B68-843A-4E2F8F0C43FA}" destId="{554D66F3-3D32-4F7B-AE2F-4A4B89C5852A}" srcOrd="0" destOrd="0" presId="urn:microsoft.com/office/officeart/2016/7/layout/RepeatingBendingProcessNew"/>
    <dgm:cxn modelId="{90368DF1-9C45-4399-BFA4-A0BD015929B0}" srcId="{738BFFFD-5947-4027-B053-A44B94E9D549}" destId="{C448A565-A26B-4B68-843A-4E2F8F0C43FA}" srcOrd="6" destOrd="0" parTransId="{489A3CEF-8E06-4485-B08E-0AFEDD779CB4}" sibTransId="{5B3D6671-E720-4A62-84C6-5E8CCA64FB83}"/>
    <dgm:cxn modelId="{50AA17F8-D179-42EA-B1B2-AC2D70D8A8F0}" srcId="{738BFFFD-5947-4027-B053-A44B94E9D549}" destId="{C7607168-D1CD-4AF3-B58A-59447708D21E}" srcOrd="4" destOrd="0" parTransId="{D2D968B7-6848-44F6-B547-9B514FEDEF3E}" sibTransId="{A70A2C3E-1B62-495E-8E6D-BB777A9AD849}"/>
    <dgm:cxn modelId="{42C1E7FC-921D-456C-8DFC-3A65D3BE83B0}" type="presOf" srcId="{5A0C4C9C-7215-4768-B426-50F79FDAC7F7}" destId="{701A36EE-4DC7-489B-8606-1F21F27C085D}" srcOrd="1" destOrd="0" presId="urn:microsoft.com/office/officeart/2016/7/layout/RepeatingBendingProcessNew"/>
    <dgm:cxn modelId="{75DB2D24-D862-4BE1-AD5B-4B143BE487C0}" type="presParOf" srcId="{CA95C857-B844-47E5-8E57-3FA865D6F8D0}" destId="{783FD4DE-65C9-4EE0-B5A7-E879184E3E25}" srcOrd="0" destOrd="0" presId="urn:microsoft.com/office/officeart/2016/7/layout/RepeatingBendingProcessNew"/>
    <dgm:cxn modelId="{4BDF02F2-D7B9-4700-8830-154B1FF346E0}" type="presParOf" srcId="{CA95C857-B844-47E5-8E57-3FA865D6F8D0}" destId="{AEAE6500-6C08-484F-899D-3B959661324D}" srcOrd="1" destOrd="0" presId="urn:microsoft.com/office/officeart/2016/7/layout/RepeatingBendingProcessNew"/>
    <dgm:cxn modelId="{7450ED57-14E0-4536-8424-850870E05CD2}" type="presParOf" srcId="{AEAE6500-6C08-484F-899D-3B959661324D}" destId="{37A8D373-9225-4C0D-A834-14EDD2B0CB79}" srcOrd="0" destOrd="0" presId="urn:microsoft.com/office/officeart/2016/7/layout/RepeatingBendingProcessNew"/>
    <dgm:cxn modelId="{6749808D-782F-4D65-B700-F5F97A0E6C41}" type="presParOf" srcId="{CA95C857-B844-47E5-8E57-3FA865D6F8D0}" destId="{D7C04CD5-D436-4AE0-8680-2A4FAEACDBA4}" srcOrd="2" destOrd="0" presId="urn:microsoft.com/office/officeart/2016/7/layout/RepeatingBendingProcessNew"/>
    <dgm:cxn modelId="{D01A34A3-858C-4B7F-ACAE-6F9B2A776519}" type="presParOf" srcId="{CA95C857-B844-47E5-8E57-3FA865D6F8D0}" destId="{D30925CC-65C6-49FF-9AF3-BF8AD3F0CE1F}" srcOrd="3" destOrd="0" presId="urn:microsoft.com/office/officeart/2016/7/layout/RepeatingBendingProcessNew"/>
    <dgm:cxn modelId="{3206A06F-7184-43FF-9CCA-2E5AA2D6DFDC}" type="presParOf" srcId="{D30925CC-65C6-49FF-9AF3-BF8AD3F0CE1F}" destId="{701A36EE-4DC7-489B-8606-1F21F27C085D}" srcOrd="0" destOrd="0" presId="urn:microsoft.com/office/officeart/2016/7/layout/RepeatingBendingProcessNew"/>
    <dgm:cxn modelId="{0DAB869C-570D-4589-9C9E-18FF9FF3D807}" type="presParOf" srcId="{CA95C857-B844-47E5-8E57-3FA865D6F8D0}" destId="{3B27394A-0C41-4C50-A827-2238CB3BE3B5}" srcOrd="4" destOrd="0" presId="urn:microsoft.com/office/officeart/2016/7/layout/RepeatingBendingProcessNew"/>
    <dgm:cxn modelId="{C0F9C095-BED2-47DC-A702-6519BE452F97}" type="presParOf" srcId="{CA95C857-B844-47E5-8E57-3FA865D6F8D0}" destId="{CE9A559E-9BA8-4BE4-AC1F-56282DE51018}" srcOrd="5" destOrd="0" presId="urn:microsoft.com/office/officeart/2016/7/layout/RepeatingBendingProcessNew"/>
    <dgm:cxn modelId="{70AF365A-0992-4152-B707-1AF309CAFEF9}" type="presParOf" srcId="{CE9A559E-9BA8-4BE4-AC1F-56282DE51018}" destId="{51F7FB30-D98F-4AF5-9A46-F3353B6708AF}" srcOrd="0" destOrd="0" presId="urn:microsoft.com/office/officeart/2016/7/layout/RepeatingBendingProcessNew"/>
    <dgm:cxn modelId="{1C7BD87D-6825-4FB7-8E1D-69936DCA3EEE}" type="presParOf" srcId="{CA95C857-B844-47E5-8E57-3FA865D6F8D0}" destId="{325F3D72-DE63-45DB-9673-A9698A04BAB2}" srcOrd="6" destOrd="0" presId="urn:microsoft.com/office/officeart/2016/7/layout/RepeatingBendingProcessNew"/>
    <dgm:cxn modelId="{532C81ED-5EA8-458A-9BD5-CE28B09C77CD}" type="presParOf" srcId="{CA95C857-B844-47E5-8E57-3FA865D6F8D0}" destId="{BE63E9A6-C91C-4427-A4DE-BFE5FEE8291A}" srcOrd="7" destOrd="0" presId="urn:microsoft.com/office/officeart/2016/7/layout/RepeatingBendingProcessNew"/>
    <dgm:cxn modelId="{8CF3F157-EFFA-45B9-9D35-271FF7B15957}" type="presParOf" srcId="{BE63E9A6-C91C-4427-A4DE-BFE5FEE8291A}" destId="{249927E0-162A-478B-8854-3C6F79BC0D96}" srcOrd="0" destOrd="0" presId="urn:microsoft.com/office/officeart/2016/7/layout/RepeatingBendingProcessNew"/>
    <dgm:cxn modelId="{08881921-4400-4973-AF3D-3402462454DB}" type="presParOf" srcId="{CA95C857-B844-47E5-8E57-3FA865D6F8D0}" destId="{A3247424-E2C9-4BC5-9FB5-EA4D8F08EC07}" srcOrd="8" destOrd="0" presId="urn:microsoft.com/office/officeart/2016/7/layout/RepeatingBendingProcessNew"/>
    <dgm:cxn modelId="{EF6FC012-5018-426D-929F-5C638CE0ACBB}" type="presParOf" srcId="{CA95C857-B844-47E5-8E57-3FA865D6F8D0}" destId="{B86B655A-2A01-47FA-A0B0-07EC24753323}" srcOrd="9" destOrd="0" presId="urn:microsoft.com/office/officeart/2016/7/layout/RepeatingBendingProcessNew"/>
    <dgm:cxn modelId="{3C131062-BDC1-4A20-8794-A75767BA23AC}" type="presParOf" srcId="{B86B655A-2A01-47FA-A0B0-07EC24753323}" destId="{0A39F406-B390-433A-AA41-86D4EDDA98F7}" srcOrd="0" destOrd="0" presId="urn:microsoft.com/office/officeart/2016/7/layout/RepeatingBendingProcessNew"/>
    <dgm:cxn modelId="{5755FB51-CC2F-4575-B384-E04963C8CFE2}" type="presParOf" srcId="{CA95C857-B844-47E5-8E57-3FA865D6F8D0}" destId="{67F5CCB1-C74A-4096-8CD0-021957A558C4}" srcOrd="10" destOrd="0" presId="urn:microsoft.com/office/officeart/2016/7/layout/RepeatingBendingProcessNew"/>
    <dgm:cxn modelId="{8CA2E44D-00A0-4768-8678-1A6898EB5BC0}" type="presParOf" srcId="{CA95C857-B844-47E5-8E57-3FA865D6F8D0}" destId="{12C448CF-2AFA-4C8B-84DD-2AD24DE0A600}" srcOrd="11" destOrd="0" presId="urn:microsoft.com/office/officeart/2016/7/layout/RepeatingBendingProcessNew"/>
    <dgm:cxn modelId="{3DE0F115-CCB1-4461-A981-2E1115432568}" type="presParOf" srcId="{12C448CF-2AFA-4C8B-84DD-2AD24DE0A600}" destId="{7BF8D7FC-686A-4F67-8D90-F1F76F1E77AC}" srcOrd="0" destOrd="0" presId="urn:microsoft.com/office/officeart/2016/7/layout/RepeatingBendingProcessNew"/>
    <dgm:cxn modelId="{02B839C0-779C-43A8-B31D-F7AEAD33C2A4}" type="presParOf" srcId="{CA95C857-B844-47E5-8E57-3FA865D6F8D0}" destId="{554D66F3-3D32-4F7B-AE2F-4A4B89C5852A}" srcOrd="12" destOrd="0" presId="urn:microsoft.com/office/officeart/2016/7/layout/RepeatingBendingProcessNew"/>
    <dgm:cxn modelId="{96C3B24F-034D-4E08-9275-9FE6EF9F8BFC}" type="presParOf" srcId="{CA95C857-B844-47E5-8E57-3FA865D6F8D0}" destId="{A7BFCC53-FD22-42D5-9044-673CFAACDDFB}" srcOrd="13" destOrd="0" presId="urn:microsoft.com/office/officeart/2016/7/layout/RepeatingBendingProcessNew"/>
    <dgm:cxn modelId="{36411F6E-C543-4775-99D5-3018898AE096}" type="presParOf" srcId="{A7BFCC53-FD22-42D5-9044-673CFAACDDFB}" destId="{A46BA82D-1091-4B77-92B9-E87159AB8EBE}" srcOrd="0" destOrd="0" presId="urn:microsoft.com/office/officeart/2016/7/layout/RepeatingBendingProcessNew"/>
    <dgm:cxn modelId="{B2457C01-E40A-4EC9-A57B-DC06FE6065AD}" type="presParOf" srcId="{CA95C857-B844-47E5-8E57-3FA865D6F8D0}" destId="{8F3B9E9B-54C7-46F5-87F4-FB1A87375177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8BFFFD-5947-4027-B053-A44B94E9D54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EFD440E-5023-405D-9995-2E3A6CF59B6F}">
      <dgm:prSet/>
      <dgm:spPr/>
      <dgm:t>
        <a:bodyPr/>
        <a:lstStyle/>
        <a:p>
          <a:r>
            <a:rPr lang="pl-PL"/>
            <a:t>cpu: AMD ryzen 5 5600X</a:t>
          </a:r>
          <a:endParaRPr lang="en-US"/>
        </a:p>
      </dgm:t>
    </dgm:pt>
    <dgm:pt modelId="{A66EF60A-28B1-468B-8071-3A722BB0964B}" type="parTrans" cxnId="{49B17494-B93A-4D69-BB3C-1EB6424A9812}">
      <dgm:prSet/>
      <dgm:spPr/>
      <dgm:t>
        <a:bodyPr/>
        <a:lstStyle/>
        <a:p>
          <a:endParaRPr lang="en-US"/>
        </a:p>
      </dgm:t>
    </dgm:pt>
    <dgm:pt modelId="{C50C5489-B01D-408E-988E-93683CF234E8}" type="sibTrans" cxnId="{49B17494-B93A-4D69-BB3C-1EB6424A9812}">
      <dgm:prSet/>
      <dgm:spPr/>
      <dgm:t>
        <a:bodyPr/>
        <a:lstStyle/>
        <a:p>
          <a:endParaRPr lang="en-US"/>
        </a:p>
      </dgm:t>
    </dgm:pt>
    <dgm:pt modelId="{3B8E5750-AAC5-498E-800A-E56AA2C43D18}">
      <dgm:prSet/>
      <dgm:spPr/>
      <dgm:t>
        <a:bodyPr/>
        <a:lstStyle/>
        <a:p>
          <a:r>
            <a:rPr lang="pl-PL"/>
            <a:t>płyta główna: Asus PRIME B550M-A</a:t>
          </a:r>
          <a:endParaRPr lang="en-US"/>
        </a:p>
      </dgm:t>
    </dgm:pt>
    <dgm:pt modelId="{E16D0FD2-7874-4590-A637-5D32686CF99D}" type="parTrans" cxnId="{A2E1A081-546A-4310-9A07-8DE69D38B57D}">
      <dgm:prSet/>
      <dgm:spPr/>
      <dgm:t>
        <a:bodyPr/>
        <a:lstStyle/>
        <a:p>
          <a:endParaRPr lang="en-US"/>
        </a:p>
      </dgm:t>
    </dgm:pt>
    <dgm:pt modelId="{5A0C4C9C-7215-4768-B426-50F79FDAC7F7}" type="sibTrans" cxnId="{A2E1A081-546A-4310-9A07-8DE69D38B57D}">
      <dgm:prSet/>
      <dgm:spPr/>
      <dgm:t>
        <a:bodyPr/>
        <a:lstStyle/>
        <a:p>
          <a:endParaRPr lang="en-US"/>
        </a:p>
      </dgm:t>
    </dgm:pt>
    <dgm:pt modelId="{16CD7FB7-5FC6-403A-A47A-66734A136828}">
      <dgm:prSet/>
      <dgm:spPr/>
      <dgm:t>
        <a:bodyPr/>
        <a:lstStyle/>
        <a:p>
          <a:r>
            <a:rPr lang="pl-PL" b="0" i="0" dirty="0" err="1"/>
            <a:t>gpu</a:t>
          </a:r>
          <a:r>
            <a:rPr lang="pl-PL" b="0" i="0" dirty="0"/>
            <a:t>: </a:t>
          </a:r>
          <a:r>
            <a:rPr lang="pl-PL" dirty="0"/>
            <a:t>RTX 2060 OC 6GB GDDR6</a:t>
          </a:r>
          <a:endParaRPr lang="en-US" dirty="0"/>
        </a:p>
      </dgm:t>
    </dgm:pt>
    <dgm:pt modelId="{90A7074B-45A1-4B71-9F17-569BAB9335BB}" type="parTrans" cxnId="{833F896F-AA93-414B-B491-E0AC6A5D9B21}">
      <dgm:prSet/>
      <dgm:spPr/>
      <dgm:t>
        <a:bodyPr/>
        <a:lstStyle/>
        <a:p>
          <a:endParaRPr lang="en-US"/>
        </a:p>
      </dgm:t>
    </dgm:pt>
    <dgm:pt modelId="{70858857-CE35-4015-9534-FDBC0FCDC119}" type="sibTrans" cxnId="{833F896F-AA93-414B-B491-E0AC6A5D9B21}">
      <dgm:prSet/>
      <dgm:spPr/>
      <dgm:t>
        <a:bodyPr/>
        <a:lstStyle/>
        <a:p>
          <a:endParaRPr lang="en-US"/>
        </a:p>
      </dgm:t>
    </dgm:pt>
    <dgm:pt modelId="{BB94771E-B3CD-4208-BB08-F084932D7333}">
      <dgm:prSet/>
      <dgm:spPr/>
      <dgm:t>
        <a:bodyPr/>
        <a:lstStyle/>
        <a:p>
          <a:r>
            <a:rPr lang="pl-PL" b="0" i="0" dirty="0"/>
            <a:t>ram: ddr4 32GB</a:t>
          </a:r>
          <a:endParaRPr lang="en-US" dirty="0"/>
        </a:p>
      </dgm:t>
    </dgm:pt>
    <dgm:pt modelId="{37D06177-DA2E-47CB-9281-06A9744690E7}" type="parTrans" cxnId="{09015486-A401-4FF8-B330-0CC01F751402}">
      <dgm:prSet/>
      <dgm:spPr/>
      <dgm:t>
        <a:bodyPr/>
        <a:lstStyle/>
        <a:p>
          <a:endParaRPr lang="en-US"/>
        </a:p>
      </dgm:t>
    </dgm:pt>
    <dgm:pt modelId="{4D68A9BE-685F-4EB1-A0E8-214D2E87C475}" type="sibTrans" cxnId="{09015486-A401-4FF8-B330-0CC01F751402}">
      <dgm:prSet/>
      <dgm:spPr/>
      <dgm:t>
        <a:bodyPr/>
        <a:lstStyle/>
        <a:p>
          <a:endParaRPr lang="en-US"/>
        </a:p>
      </dgm:t>
    </dgm:pt>
    <dgm:pt modelId="{C7607168-D1CD-4AF3-B58A-59447708D21E}">
      <dgm:prSet/>
      <dgm:spPr/>
      <dgm:t>
        <a:bodyPr/>
        <a:lstStyle/>
        <a:p>
          <a:r>
            <a:rPr lang="pl-PL" b="0" i="0" dirty="0" err="1"/>
            <a:t>ssd</a:t>
          </a:r>
          <a:r>
            <a:rPr lang="pl-PL" b="0" i="0" dirty="0"/>
            <a:t>: </a:t>
          </a:r>
          <a:r>
            <a:rPr lang="pl-PL" dirty="0"/>
            <a:t>Western Digital Blue 500</a:t>
          </a:r>
          <a:endParaRPr lang="en-US" dirty="0"/>
        </a:p>
      </dgm:t>
    </dgm:pt>
    <dgm:pt modelId="{D2D968B7-6848-44F6-B547-9B514FEDEF3E}" type="parTrans" cxnId="{50AA17F8-D179-42EA-B1B2-AC2D70D8A8F0}">
      <dgm:prSet/>
      <dgm:spPr/>
      <dgm:t>
        <a:bodyPr/>
        <a:lstStyle/>
        <a:p>
          <a:endParaRPr lang="en-US"/>
        </a:p>
      </dgm:t>
    </dgm:pt>
    <dgm:pt modelId="{A70A2C3E-1B62-495E-8E6D-BB777A9AD849}" type="sibTrans" cxnId="{50AA17F8-D179-42EA-B1B2-AC2D70D8A8F0}">
      <dgm:prSet/>
      <dgm:spPr/>
      <dgm:t>
        <a:bodyPr/>
        <a:lstStyle/>
        <a:p>
          <a:endParaRPr lang="en-US"/>
        </a:p>
      </dgm:t>
    </dgm:pt>
    <dgm:pt modelId="{29CDB6E1-CEC7-45AA-AA03-3D1D83F0B3BE}">
      <dgm:prSet/>
      <dgm:spPr/>
      <dgm:t>
        <a:bodyPr/>
        <a:lstStyle/>
        <a:p>
          <a:r>
            <a:rPr lang="pl-PL" b="0" i="0" dirty="0" err="1"/>
            <a:t>hdd</a:t>
          </a:r>
          <a:r>
            <a:rPr lang="pl-PL" b="0" i="0" dirty="0"/>
            <a:t>: </a:t>
          </a:r>
          <a:r>
            <a:rPr lang="pl-PL" dirty="0"/>
            <a:t>Toshiba P300 2 TB 3.5" SATA III</a:t>
          </a:r>
          <a:endParaRPr lang="en-US" dirty="0"/>
        </a:p>
      </dgm:t>
    </dgm:pt>
    <dgm:pt modelId="{E80847A8-D3EF-4DB0-A50E-4ABBB1D7BC77}" type="parTrans" cxnId="{8EB231CC-C662-4287-90F1-39AE9B669F74}">
      <dgm:prSet/>
      <dgm:spPr/>
      <dgm:t>
        <a:bodyPr/>
        <a:lstStyle/>
        <a:p>
          <a:endParaRPr lang="en-US"/>
        </a:p>
      </dgm:t>
    </dgm:pt>
    <dgm:pt modelId="{51986708-5BD3-4300-96FB-B0A1F600A9EF}" type="sibTrans" cxnId="{8EB231CC-C662-4287-90F1-39AE9B669F74}">
      <dgm:prSet/>
      <dgm:spPr/>
      <dgm:t>
        <a:bodyPr/>
        <a:lstStyle/>
        <a:p>
          <a:endParaRPr lang="en-US"/>
        </a:p>
      </dgm:t>
    </dgm:pt>
    <dgm:pt modelId="{C448A565-A26B-4B68-843A-4E2F8F0C43FA}">
      <dgm:prSet/>
      <dgm:spPr/>
      <dgm:t>
        <a:bodyPr/>
        <a:lstStyle/>
        <a:p>
          <a:r>
            <a:rPr lang="pl-PL" b="0" i="0" dirty="0"/>
            <a:t>monitory: </a:t>
          </a:r>
          <a:r>
            <a:rPr lang="en-US" b="0" i="0" dirty="0">
              <a:solidFill>
                <a:schemeClr val="bg1"/>
              </a:solidFill>
              <a:effectLst/>
              <a:latin typeface="-apple-system"/>
            </a:rPr>
            <a:t>AOC C24G1</a:t>
          </a:r>
          <a:r>
            <a:rPr lang="pl-PL" b="0" i="0" dirty="0">
              <a:solidFill>
                <a:schemeClr val="bg1"/>
              </a:solidFill>
              <a:effectLst/>
              <a:latin typeface="-apple-system"/>
            </a:rPr>
            <a:t> x 2</a:t>
          </a:r>
          <a:endParaRPr lang="en-US" dirty="0">
            <a:solidFill>
              <a:schemeClr val="bg1"/>
            </a:solidFill>
          </a:endParaRPr>
        </a:p>
      </dgm:t>
    </dgm:pt>
    <dgm:pt modelId="{489A3CEF-8E06-4485-B08E-0AFEDD779CB4}" type="parTrans" cxnId="{90368DF1-9C45-4399-BFA4-A0BD015929B0}">
      <dgm:prSet/>
      <dgm:spPr/>
      <dgm:t>
        <a:bodyPr/>
        <a:lstStyle/>
        <a:p>
          <a:endParaRPr lang="en-US"/>
        </a:p>
      </dgm:t>
    </dgm:pt>
    <dgm:pt modelId="{5B3D6671-E720-4A62-84C6-5E8CCA64FB83}" type="sibTrans" cxnId="{90368DF1-9C45-4399-BFA4-A0BD015929B0}">
      <dgm:prSet/>
      <dgm:spPr/>
      <dgm:t>
        <a:bodyPr/>
        <a:lstStyle/>
        <a:p>
          <a:endParaRPr lang="en-US"/>
        </a:p>
      </dgm:t>
    </dgm:pt>
    <dgm:pt modelId="{820FD031-8918-45B0-960C-8BE8C91E6EF3}">
      <dgm:prSet/>
      <dgm:spPr/>
      <dgm:t>
        <a:bodyPr/>
        <a:lstStyle/>
        <a:p>
          <a:r>
            <a:rPr lang="pl-PL" b="0" i="0" dirty="0">
              <a:solidFill>
                <a:schemeClr val="bg1"/>
              </a:solidFill>
              <a:effectLst/>
              <a:latin typeface="-apple-system"/>
            </a:rPr>
            <a:t>mikrofon: Blue </a:t>
          </a:r>
          <a:r>
            <a:rPr lang="pl-PL" b="0" i="0" dirty="0" err="1">
              <a:solidFill>
                <a:schemeClr val="bg1"/>
              </a:solidFill>
              <a:effectLst/>
              <a:latin typeface="-apple-system"/>
            </a:rPr>
            <a:t>Microphones</a:t>
          </a:r>
          <a:r>
            <a:rPr lang="pl-PL" b="0" i="0" dirty="0">
              <a:solidFill>
                <a:schemeClr val="bg1"/>
              </a:solidFill>
              <a:effectLst/>
              <a:latin typeface="-apple-system"/>
            </a:rPr>
            <a:t> Yeti </a:t>
          </a:r>
          <a:endParaRPr lang="en-US" dirty="0">
            <a:solidFill>
              <a:schemeClr val="bg1"/>
            </a:solidFill>
          </a:endParaRPr>
        </a:p>
      </dgm:t>
    </dgm:pt>
    <dgm:pt modelId="{930F2A5B-014F-4AF3-9791-A8E7A3769244}" type="parTrans" cxnId="{BD646DC6-9397-4914-AD4A-A30EAF74F1B0}">
      <dgm:prSet/>
      <dgm:spPr/>
      <dgm:t>
        <a:bodyPr/>
        <a:lstStyle/>
        <a:p>
          <a:endParaRPr lang="en-US"/>
        </a:p>
      </dgm:t>
    </dgm:pt>
    <dgm:pt modelId="{CE967A8C-86F1-48A8-B889-C54DD8D130D6}" type="sibTrans" cxnId="{BD646DC6-9397-4914-AD4A-A30EAF74F1B0}">
      <dgm:prSet/>
      <dgm:spPr/>
      <dgm:t>
        <a:bodyPr/>
        <a:lstStyle/>
        <a:p>
          <a:endParaRPr lang="en-US"/>
        </a:p>
      </dgm:t>
    </dgm:pt>
    <dgm:pt modelId="{CA95C857-B844-47E5-8E57-3FA865D6F8D0}" type="pres">
      <dgm:prSet presAssocID="{738BFFFD-5947-4027-B053-A44B94E9D549}" presName="Name0" presStyleCnt="0">
        <dgm:presLayoutVars>
          <dgm:dir/>
          <dgm:resizeHandles val="exact"/>
        </dgm:presLayoutVars>
      </dgm:prSet>
      <dgm:spPr/>
    </dgm:pt>
    <dgm:pt modelId="{783FD4DE-65C9-4EE0-B5A7-E879184E3E25}" type="pres">
      <dgm:prSet presAssocID="{0EFD440E-5023-405D-9995-2E3A6CF59B6F}" presName="node" presStyleLbl="node1" presStyleIdx="0" presStyleCnt="8">
        <dgm:presLayoutVars>
          <dgm:bulletEnabled val="1"/>
        </dgm:presLayoutVars>
      </dgm:prSet>
      <dgm:spPr/>
    </dgm:pt>
    <dgm:pt modelId="{AEAE6500-6C08-484F-899D-3B959661324D}" type="pres">
      <dgm:prSet presAssocID="{C50C5489-B01D-408E-988E-93683CF234E8}" presName="sibTrans" presStyleLbl="sibTrans1D1" presStyleIdx="0" presStyleCnt="7"/>
      <dgm:spPr/>
    </dgm:pt>
    <dgm:pt modelId="{37A8D373-9225-4C0D-A834-14EDD2B0CB79}" type="pres">
      <dgm:prSet presAssocID="{C50C5489-B01D-408E-988E-93683CF234E8}" presName="connectorText" presStyleLbl="sibTrans1D1" presStyleIdx="0" presStyleCnt="7"/>
      <dgm:spPr/>
    </dgm:pt>
    <dgm:pt modelId="{D7C04CD5-D436-4AE0-8680-2A4FAEACDBA4}" type="pres">
      <dgm:prSet presAssocID="{3B8E5750-AAC5-498E-800A-E56AA2C43D18}" presName="node" presStyleLbl="node1" presStyleIdx="1" presStyleCnt="8">
        <dgm:presLayoutVars>
          <dgm:bulletEnabled val="1"/>
        </dgm:presLayoutVars>
      </dgm:prSet>
      <dgm:spPr/>
    </dgm:pt>
    <dgm:pt modelId="{D30925CC-65C6-49FF-9AF3-BF8AD3F0CE1F}" type="pres">
      <dgm:prSet presAssocID="{5A0C4C9C-7215-4768-B426-50F79FDAC7F7}" presName="sibTrans" presStyleLbl="sibTrans1D1" presStyleIdx="1" presStyleCnt="7"/>
      <dgm:spPr/>
    </dgm:pt>
    <dgm:pt modelId="{701A36EE-4DC7-489B-8606-1F21F27C085D}" type="pres">
      <dgm:prSet presAssocID="{5A0C4C9C-7215-4768-B426-50F79FDAC7F7}" presName="connectorText" presStyleLbl="sibTrans1D1" presStyleIdx="1" presStyleCnt="7"/>
      <dgm:spPr/>
    </dgm:pt>
    <dgm:pt modelId="{3B27394A-0C41-4C50-A827-2238CB3BE3B5}" type="pres">
      <dgm:prSet presAssocID="{16CD7FB7-5FC6-403A-A47A-66734A136828}" presName="node" presStyleLbl="node1" presStyleIdx="2" presStyleCnt="8">
        <dgm:presLayoutVars>
          <dgm:bulletEnabled val="1"/>
        </dgm:presLayoutVars>
      </dgm:prSet>
      <dgm:spPr/>
    </dgm:pt>
    <dgm:pt modelId="{CE9A559E-9BA8-4BE4-AC1F-56282DE51018}" type="pres">
      <dgm:prSet presAssocID="{70858857-CE35-4015-9534-FDBC0FCDC119}" presName="sibTrans" presStyleLbl="sibTrans1D1" presStyleIdx="2" presStyleCnt="7"/>
      <dgm:spPr/>
    </dgm:pt>
    <dgm:pt modelId="{51F7FB30-D98F-4AF5-9A46-F3353B6708AF}" type="pres">
      <dgm:prSet presAssocID="{70858857-CE35-4015-9534-FDBC0FCDC119}" presName="connectorText" presStyleLbl="sibTrans1D1" presStyleIdx="2" presStyleCnt="7"/>
      <dgm:spPr/>
    </dgm:pt>
    <dgm:pt modelId="{325F3D72-DE63-45DB-9673-A9698A04BAB2}" type="pres">
      <dgm:prSet presAssocID="{BB94771E-B3CD-4208-BB08-F084932D7333}" presName="node" presStyleLbl="node1" presStyleIdx="3" presStyleCnt="8">
        <dgm:presLayoutVars>
          <dgm:bulletEnabled val="1"/>
        </dgm:presLayoutVars>
      </dgm:prSet>
      <dgm:spPr/>
    </dgm:pt>
    <dgm:pt modelId="{BE63E9A6-C91C-4427-A4DE-BFE5FEE8291A}" type="pres">
      <dgm:prSet presAssocID="{4D68A9BE-685F-4EB1-A0E8-214D2E87C475}" presName="sibTrans" presStyleLbl="sibTrans1D1" presStyleIdx="3" presStyleCnt="7"/>
      <dgm:spPr/>
    </dgm:pt>
    <dgm:pt modelId="{249927E0-162A-478B-8854-3C6F79BC0D96}" type="pres">
      <dgm:prSet presAssocID="{4D68A9BE-685F-4EB1-A0E8-214D2E87C475}" presName="connectorText" presStyleLbl="sibTrans1D1" presStyleIdx="3" presStyleCnt="7"/>
      <dgm:spPr/>
    </dgm:pt>
    <dgm:pt modelId="{A3247424-E2C9-4BC5-9FB5-EA4D8F08EC07}" type="pres">
      <dgm:prSet presAssocID="{C7607168-D1CD-4AF3-B58A-59447708D21E}" presName="node" presStyleLbl="node1" presStyleIdx="4" presStyleCnt="8">
        <dgm:presLayoutVars>
          <dgm:bulletEnabled val="1"/>
        </dgm:presLayoutVars>
      </dgm:prSet>
      <dgm:spPr/>
    </dgm:pt>
    <dgm:pt modelId="{B86B655A-2A01-47FA-A0B0-07EC24753323}" type="pres">
      <dgm:prSet presAssocID="{A70A2C3E-1B62-495E-8E6D-BB777A9AD849}" presName="sibTrans" presStyleLbl="sibTrans1D1" presStyleIdx="4" presStyleCnt="7"/>
      <dgm:spPr/>
    </dgm:pt>
    <dgm:pt modelId="{0A39F406-B390-433A-AA41-86D4EDDA98F7}" type="pres">
      <dgm:prSet presAssocID="{A70A2C3E-1B62-495E-8E6D-BB777A9AD849}" presName="connectorText" presStyleLbl="sibTrans1D1" presStyleIdx="4" presStyleCnt="7"/>
      <dgm:spPr/>
    </dgm:pt>
    <dgm:pt modelId="{67F5CCB1-C74A-4096-8CD0-021957A558C4}" type="pres">
      <dgm:prSet presAssocID="{29CDB6E1-CEC7-45AA-AA03-3D1D83F0B3BE}" presName="node" presStyleLbl="node1" presStyleIdx="5" presStyleCnt="8">
        <dgm:presLayoutVars>
          <dgm:bulletEnabled val="1"/>
        </dgm:presLayoutVars>
      </dgm:prSet>
      <dgm:spPr/>
    </dgm:pt>
    <dgm:pt modelId="{12C448CF-2AFA-4C8B-84DD-2AD24DE0A600}" type="pres">
      <dgm:prSet presAssocID="{51986708-5BD3-4300-96FB-B0A1F600A9EF}" presName="sibTrans" presStyleLbl="sibTrans1D1" presStyleIdx="5" presStyleCnt="7"/>
      <dgm:spPr/>
    </dgm:pt>
    <dgm:pt modelId="{7BF8D7FC-686A-4F67-8D90-F1F76F1E77AC}" type="pres">
      <dgm:prSet presAssocID="{51986708-5BD3-4300-96FB-B0A1F600A9EF}" presName="connectorText" presStyleLbl="sibTrans1D1" presStyleIdx="5" presStyleCnt="7"/>
      <dgm:spPr/>
    </dgm:pt>
    <dgm:pt modelId="{554D66F3-3D32-4F7B-AE2F-4A4B89C5852A}" type="pres">
      <dgm:prSet presAssocID="{C448A565-A26B-4B68-843A-4E2F8F0C43FA}" presName="node" presStyleLbl="node1" presStyleIdx="6" presStyleCnt="8">
        <dgm:presLayoutVars>
          <dgm:bulletEnabled val="1"/>
        </dgm:presLayoutVars>
      </dgm:prSet>
      <dgm:spPr/>
    </dgm:pt>
    <dgm:pt modelId="{A7BFCC53-FD22-42D5-9044-673CFAACDDFB}" type="pres">
      <dgm:prSet presAssocID="{5B3D6671-E720-4A62-84C6-5E8CCA64FB83}" presName="sibTrans" presStyleLbl="sibTrans1D1" presStyleIdx="6" presStyleCnt="7"/>
      <dgm:spPr/>
    </dgm:pt>
    <dgm:pt modelId="{A46BA82D-1091-4B77-92B9-E87159AB8EBE}" type="pres">
      <dgm:prSet presAssocID="{5B3D6671-E720-4A62-84C6-5E8CCA64FB83}" presName="connectorText" presStyleLbl="sibTrans1D1" presStyleIdx="6" presStyleCnt="7"/>
      <dgm:spPr/>
    </dgm:pt>
    <dgm:pt modelId="{8F3B9E9B-54C7-46F5-87F4-FB1A87375177}" type="pres">
      <dgm:prSet presAssocID="{820FD031-8918-45B0-960C-8BE8C91E6EF3}" presName="node" presStyleLbl="node1" presStyleIdx="7" presStyleCnt="8">
        <dgm:presLayoutVars>
          <dgm:bulletEnabled val="1"/>
        </dgm:presLayoutVars>
      </dgm:prSet>
      <dgm:spPr/>
    </dgm:pt>
  </dgm:ptLst>
  <dgm:cxnLst>
    <dgm:cxn modelId="{E1832703-B955-4CB7-A87E-0727B30D2327}" type="presOf" srcId="{C7607168-D1CD-4AF3-B58A-59447708D21E}" destId="{A3247424-E2C9-4BC5-9FB5-EA4D8F08EC07}" srcOrd="0" destOrd="0" presId="urn:microsoft.com/office/officeart/2016/7/layout/RepeatingBendingProcessNew"/>
    <dgm:cxn modelId="{4B900B0F-77DC-4B94-8EBA-0519DA44CBE1}" type="presOf" srcId="{820FD031-8918-45B0-960C-8BE8C91E6EF3}" destId="{8F3B9E9B-54C7-46F5-87F4-FB1A87375177}" srcOrd="0" destOrd="0" presId="urn:microsoft.com/office/officeart/2016/7/layout/RepeatingBendingProcessNew"/>
    <dgm:cxn modelId="{A01DA45D-57CA-4BCE-9144-35A3E02508C4}" type="presOf" srcId="{0EFD440E-5023-405D-9995-2E3A6CF59B6F}" destId="{783FD4DE-65C9-4EE0-B5A7-E879184E3E25}" srcOrd="0" destOrd="0" presId="urn:microsoft.com/office/officeart/2016/7/layout/RepeatingBendingProcessNew"/>
    <dgm:cxn modelId="{DA140B41-2C7C-431E-B2C3-552BD14E55FD}" type="presOf" srcId="{51986708-5BD3-4300-96FB-B0A1F600A9EF}" destId="{12C448CF-2AFA-4C8B-84DD-2AD24DE0A600}" srcOrd="0" destOrd="0" presId="urn:microsoft.com/office/officeart/2016/7/layout/RepeatingBendingProcessNew"/>
    <dgm:cxn modelId="{15A9D84E-E9C8-4FED-8F94-B46E984E6BDD}" type="presOf" srcId="{738BFFFD-5947-4027-B053-A44B94E9D549}" destId="{CA95C857-B844-47E5-8E57-3FA865D6F8D0}" srcOrd="0" destOrd="0" presId="urn:microsoft.com/office/officeart/2016/7/layout/RepeatingBendingProcessNew"/>
    <dgm:cxn modelId="{833F896F-AA93-414B-B491-E0AC6A5D9B21}" srcId="{738BFFFD-5947-4027-B053-A44B94E9D549}" destId="{16CD7FB7-5FC6-403A-A47A-66734A136828}" srcOrd="2" destOrd="0" parTransId="{90A7074B-45A1-4B71-9F17-569BAB9335BB}" sibTransId="{70858857-CE35-4015-9534-FDBC0FCDC119}"/>
    <dgm:cxn modelId="{AF183571-4FD3-4FC5-904D-A0146978AB65}" type="presOf" srcId="{A70A2C3E-1B62-495E-8E6D-BB777A9AD849}" destId="{0A39F406-B390-433A-AA41-86D4EDDA98F7}" srcOrd="1" destOrd="0" presId="urn:microsoft.com/office/officeart/2016/7/layout/RepeatingBendingProcessNew"/>
    <dgm:cxn modelId="{761A1473-7D05-44FF-838A-E2FA49CE22F1}" type="presOf" srcId="{16CD7FB7-5FC6-403A-A47A-66734A136828}" destId="{3B27394A-0C41-4C50-A827-2238CB3BE3B5}" srcOrd="0" destOrd="0" presId="urn:microsoft.com/office/officeart/2016/7/layout/RepeatingBendingProcessNew"/>
    <dgm:cxn modelId="{574F7973-034D-4AF1-80E1-346D98FD2765}" type="presOf" srcId="{5B3D6671-E720-4A62-84C6-5E8CCA64FB83}" destId="{A46BA82D-1091-4B77-92B9-E87159AB8EBE}" srcOrd="1" destOrd="0" presId="urn:microsoft.com/office/officeart/2016/7/layout/RepeatingBendingProcessNew"/>
    <dgm:cxn modelId="{CB845156-4C04-4DE9-8D69-C7A00DC8F5C4}" type="presOf" srcId="{51986708-5BD3-4300-96FB-B0A1F600A9EF}" destId="{7BF8D7FC-686A-4F67-8D90-F1F76F1E77AC}" srcOrd="1" destOrd="0" presId="urn:microsoft.com/office/officeart/2016/7/layout/RepeatingBendingProcessNew"/>
    <dgm:cxn modelId="{9B328459-50DC-40CD-9C90-A26B797F9E82}" type="presOf" srcId="{5A0C4C9C-7215-4768-B426-50F79FDAC7F7}" destId="{D30925CC-65C6-49FF-9AF3-BF8AD3F0CE1F}" srcOrd="0" destOrd="0" presId="urn:microsoft.com/office/officeart/2016/7/layout/RepeatingBendingProcessNew"/>
    <dgm:cxn modelId="{A2E1A081-546A-4310-9A07-8DE69D38B57D}" srcId="{738BFFFD-5947-4027-B053-A44B94E9D549}" destId="{3B8E5750-AAC5-498E-800A-E56AA2C43D18}" srcOrd="1" destOrd="0" parTransId="{E16D0FD2-7874-4590-A637-5D32686CF99D}" sibTransId="{5A0C4C9C-7215-4768-B426-50F79FDAC7F7}"/>
    <dgm:cxn modelId="{F5881184-FAA4-4631-B264-4E2BB8F9B24C}" type="presOf" srcId="{4D68A9BE-685F-4EB1-A0E8-214D2E87C475}" destId="{249927E0-162A-478B-8854-3C6F79BC0D96}" srcOrd="1" destOrd="0" presId="urn:microsoft.com/office/officeart/2016/7/layout/RepeatingBendingProcessNew"/>
    <dgm:cxn modelId="{4B490B85-C919-4A27-9E05-FFEAD4134899}" type="presOf" srcId="{A70A2C3E-1B62-495E-8E6D-BB777A9AD849}" destId="{B86B655A-2A01-47FA-A0B0-07EC24753323}" srcOrd="0" destOrd="0" presId="urn:microsoft.com/office/officeart/2016/7/layout/RepeatingBendingProcessNew"/>
    <dgm:cxn modelId="{09015486-A401-4FF8-B330-0CC01F751402}" srcId="{738BFFFD-5947-4027-B053-A44B94E9D549}" destId="{BB94771E-B3CD-4208-BB08-F084932D7333}" srcOrd="3" destOrd="0" parTransId="{37D06177-DA2E-47CB-9281-06A9744690E7}" sibTransId="{4D68A9BE-685F-4EB1-A0E8-214D2E87C475}"/>
    <dgm:cxn modelId="{DC71C389-9436-41CB-B272-3D5BB3C2C3D4}" type="presOf" srcId="{C50C5489-B01D-408E-988E-93683CF234E8}" destId="{AEAE6500-6C08-484F-899D-3B959661324D}" srcOrd="0" destOrd="0" presId="urn:microsoft.com/office/officeart/2016/7/layout/RepeatingBendingProcessNew"/>
    <dgm:cxn modelId="{0595D38F-8B85-4099-B675-D86E4AD0A71A}" type="presOf" srcId="{70858857-CE35-4015-9534-FDBC0FCDC119}" destId="{CE9A559E-9BA8-4BE4-AC1F-56282DE51018}" srcOrd="0" destOrd="0" presId="urn:microsoft.com/office/officeart/2016/7/layout/RepeatingBendingProcessNew"/>
    <dgm:cxn modelId="{C4126992-9DA6-4E5B-BED6-3F5CE345F179}" type="presOf" srcId="{C50C5489-B01D-408E-988E-93683CF234E8}" destId="{37A8D373-9225-4C0D-A834-14EDD2B0CB79}" srcOrd="1" destOrd="0" presId="urn:microsoft.com/office/officeart/2016/7/layout/RepeatingBendingProcessNew"/>
    <dgm:cxn modelId="{49B17494-B93A-4D69-BB3C-1EB6424A9812}" srcId="{738BFFFD-5947-4027-B053-A44B94E9D549}" destId="{0EFD440E-5023-405D-9995-2E3A6CF59B6F}" srcOrd="0" destOrd="0" parTransId="{A66EF60A-28B1-468B-8071-3A722BB0964B}" sibTransId="{C50C5489-B01D-408E-988E-93683CF234E8}"/>
    <dgm:cxn modelId="{3CB3F19B-B998-4A97-8077-58C144F7EDA8}" type="presOf" srcId="{70858857-CE35-4015-9534-FDBC0FCDC119}" destId="{51F7FB30-D98F-4AF5-9A46-F3353B6708AF}" srcOrd="1" destOrd="0" presId="urn:microsoft.com/office/officeart/2016/7/layout/RepeatingBendingProcessNew"/>
    <dgm:cxn modelId="{33AC98A3-FD7C-48EC-BC24-8F8CCE4A8341}" type="presOf" srcId="{3B8E5750-AAC5-498E-800A-E56AA2C43D18}" destId="{D7C04CD5-D436-4AE0-8680-2A4FAEACDBA4}" srcOrd="0" destOrd="0" presId="urn:microsoft.com/office/officeart/2016/7/layout/RepeatingBendingProcessNew"/>
    <dgm:cxn modelId="{770273A4-E64B-4587-BCE1-3D73C4590A21}" type="presOf" srcId="{29CDB6E1-CEC7-45AA-AA03-3D1D83F0B3BE}" destId="{67F5CCB1-C74A-4096-8CD0-021957A558C4}" srcOrd="0" destOrd="0" presId="urn:microsoft.com/office/officeart/2016/7/layout/RepeatingBendingProcessNew"/>
    <dgm:cxn modelId="{0D3D42AA-06FA-4A91-A8D9-FE825202E72C}" type="presOf" srcId="{BB94771E-B3CD-4208-BB08-F084932D7333}" destId="{325F3D72-DE63-45DB-9673-A9698A04BAB2}" srcOrd="0" destOrd="0" presId="urn:microsoft.com/office/officeart/2016/7/layout/RepeatingBendingProcessNew"/>
    <dgm:cxn modelId="{B16696B1-4FEB-434D-9D91-21C8E8C1E29C}" type="presOf" srcId="{4D68A9BE-685F-4EB1-A0E8-214D2E87C475}" destId="{BE63E9A6-C91C-4427-A4DE-BFE5FEE8291A}" srcOrd="0" destOrd="0" presId="urn:microsoft.com/office/officeart/2016/7/layout/RepeatingBendingProcessNew"/>
    <dgm:cxn modelId="{BD646DC6-9397-4914-AD4A-A30EAF74F1B0}" srcId="{738BFFFD-5947-4027-B053-A44B94E9D549}" destId="{820FD031-8918-45B0-960C-8BE8C91E6EF3}" srcOrd="7" destOrd="0" parTransId="{930F2A5B-014F-4AF3-9791-A8E7A3769244}" sibTransId="{CE967A8C-86F1-48A8-B889-C54DD8D130D6}"/>
    <dgm:cxn modelId="{8EB231CC-C662-4287-90F1-39AE9B669F74}" srcId="{738BFFFD-5947-4027-B053-A44B94E9D549}" destId="{29CDB6E1-CEC7-45AA-AA03-3D1D83F0B3BE}" srcOrd="5" destOrd="0" parTransId="{E80847A8-D3EF-4DB0-A50E-4ABBB1D7BC77}" sibTransId="{51986708-5BD3-4300-96FB-B0A1F600A9EF}"/>
    <dgm:cxn modelId="{A3FB10CF-8140-42BD-B2E5-11CDBCDDD65B}" type="presOf" srcId="{5B3D6671-E720-4A62-84C6-5E8CCA64FB83}" destId="{A7BFCC53-FD22-42D5-9044-673CFAACDDFB}" srcOrd="0" destOrd="0" presId="urn:microsoft.com/office/officeart/2016/7/layout/RepeatingBendingProcessNew"/>
    <dgm:cxn modelId="{4A3FDAE8-FC18-4E61-BCE2-A5E8192EE450}" type="presOf" srcId="{C448A565-A26B-4B68-843A-4E2F8F0C43FA}" destId="{554D66F3-3D32-4F7B-AE2F-4A4B89C5852A}" srcOrd="0" destOrd="0" presId="urn:microsoft.com/office/officeart/2016/7/layout/RepeatingBendingProcessNew"/>
    <dgm:cxn modelId="{90368DF1-9C45-4399-BFA4-A0BD015929B0}" srcId="{738BFFFD-5947-4027-B053-A44B94E9D549}" destId="{C448A565-A26B-4B68-843A-4E2F8F0C43FA}" srcOrd="6" destOrd="0" parTransId="{489A3CEF-8E06-4485-B08E-0AFEDD779CB4}" sibTransId="{5B3D6671-E720-4A62-84C6-5E8CCA64FB83}"/>
    <dgm:cxn modelId="{50AA17F8-D179-42EA-B1B2-AC2D70D8A8F0}" srcId="{738BFFFD-5947-4027-B053-A44B94E9D549}" destId="{C7607168-D1CD-4AF3-B58A-59447708D21E}" srcOrd="4" destOrd="0" parTransId="{D2D968B7-6848-44F6-B547-9B514FEDEF3E}" sibTransId="{A70A2C3E-1B62-495E-8E6D-BB777A9AD849}"/>
    <dgm:cxn modelId="{42C1E7FC-921D-456C-8DFC-3A65D3BE83B0}" type="presOf" srcId="{5A0C4C9C-7215-4768-B426-50F79FDAC7F7}" destId="{701A36EE-4DC7-489B-8606-1F21F27C085D}" srcOrd="1" destOrd="0" presId="urn:microsoft.com/office/officeart/2016/7/layout/RepeatingBendingProcessNew"/>
    <dgm:cxn modelId="{75DB2D24-D862-4BE1-AD5B-4B143BE487C0}" type="presParOf" srcId="{CA95C857-B844-47E5-8E57-3FA865D6F8D0}" destId="{783FD4DE-65C9-4EE0-B5A7-E879184E3E25}" srcOrd="0" destOrd="0" presId="urn:microsoft.com/office/officeart/2016/7/layout/RepeatingBendingProcessNew"/>
    <dgm:cxn modelId="{4BDF02F2-D7B9-4700-8830-154B1FF346E0}" type="presParOf" srcId="{CA95C857-B844-47E5-8E57-3FA865D6F8D0}" destId="{AEAE6500-6C08-484F-899D-3B959661324D}" srcOrd="1" destOrd="0" presId="urn:microsoft.com/office/officeart/2016/7/layout/RepeatingBendingProcessNew"/>
    <dgm:cxn modelId="{7450ED57-14E0-4536-8424-850870E05CD2}" type="presParOf" srcId="{AEAE6500-6C08-484F-899D-3B959661324D}" destId="{37A8D373-9225-4C0D-A834-14EDD2B0CB79}" srcOrd="0" destOrd="0" presId="urn:microsoft.com/office/officeart/2016/7/layout/RepeatingBendingProcessNew"/>
    <dgm:cxn modelId="{6749808D-782F-4D65-B700-F5F97A0E6C41}" type="presParOf" srcId="{CA95C857-B844-47E5-8E57-3FA865D6F8D0}" destId="{D7C04CD5-D436-4AE0-8680-2A4FAEACDBA4}" srcOrd="2" destOrd="0" presId="urn:microsoft.com/office/officeart/2016/7/layout/RepeatingBendingProcessNew"/>
    <dgm:cxn modelId="{D01A34A3-858C-4B7F-ACAE-6F9B2A776519}" type="presParOf" srcId="{CA95C857-B844-47E5-8E57-3FA865D6F8D0}" destId="{D30925CC-65C6-49FF-9AF3-BF8AD3F0CE1F}" srcOrd="3" destOrd="0" presId="urn:microsoft.com/office/officeart/2016/7/layout/RepeatingBendingProcessNew"/>
    <dgm:cxn modelId="{3206A06F-7184-43FF-9CCA-2E5AA2D6DFDC}" type="presParOf" srcId="{D30925CC-65C6-49FF-9AF3-BF8AD3F0CE1F}" destId="{701A36EE-4DC7-489B-8606-1F21F27C085D}" srcOrd="0" destOrd="0" presId="urn:microsoft.com/office/officeart/2016/7/layout/RepeatingBendingProcessNew"/>
    <dgm:cxn modelId="{0DAB869C-570D-4589-9C9E-18FF9FF3D807}" type="presParOf" srcId="{CA95C857-B844-47E5-8E57-3FA865D6F8D0}" destId="{3B27394A-0C41-4C50-A827-2238CB3BE3B5}" srcOrd="4" destOrd="0" presId="urn:microsoft.com/office/officeart/2016/7/layout/RepeatingBendingProcessNew"/>
    <dgm:cxn modelId="{C0F9C095-BED2-47DC-A702-6519BE452F97}" type="presParOf" srcId="{CA95C857-B844-47E5-8E57-3FA865D6F8D0}" destId="{CE9A559E-9BA8-4BE4-AC1F-56282DE51018}" srcOrd="5" destOrd="0" presId="urn:microsoft.com/office/officeart/2016/7/layout/RepeatingBendingProcessNew"/>
    <dgm:cxn modelId="{70AF365A-0992-4152-B707-1AF309CAFEF9}" type="presParOf" srcId="{CE9A559E-9BA8-4BE4-AC1F-56282DE51018}" destId="{51F7FB30-D98F-4AF5-9A46-F3353B6708AF}" srcOrd="0" destOrd="0" presId="urn:microsoft.com/office/officeart/2016/7/layout/RepeatingBendingProcessNew"/>
    <dgm:cxn modelId="{1C7BD87D-6825-4FB7-8E1D-69936DCA3EEE}" type="presParOf" srcId="{CA95C857-B844-47E5-8E57-3FA865D6F8D0}" destId="{325F3D72-DE63-45DB-9673-A9698A04BAB2}" srcOrd="6" destOrd="0" presId="urn:microsoft.com/office/officeart/2016/7/layout/RepeatingBendingProcessNew"/>
    <dgm:cxn modelId="{532C81ED-5EA8-458A-9BD5-CE28B09C77CD}" type="presParOf" srcId="{CA95C857-B844-47E5-8E57-3FA865D6F8D0}" destId="{BE63E9A6-C91C-4427-A4DE-BFE5FEE8291A}" srcOrd="7" destOrd="0" presId="urn:microsoft.com/office/officeart/2016/7/layout/RepeatingBendingProcessNew"/>
    <dgm:cxn modelId="{8CF3F157-EFFA-45B9-9D35-271FF7B15957}" type="presParOf" srcId="{BE63E9A6-C91C-4427-A4DE-BFE5FEE8291A}" destId="{249927E0-162A-478B-8854-3C6F79BC0D96}" srcOrd="0" destOrd="0" presId="urn:microsoft.com/office/officeart/2016/7/layout/RepeatingBendingProcessNew"/>
    <dgm:cxn modelId="{08881921-4400-4973-AF3D-3402462454DB}" type="presParOf" srcId="{CA95C857-B844-47E5-8E57-3FA865D6F8D0}" destId="{A3247424-E2C9-4BC5-9FB5-EA4D8F08EC07}" srcOrd="8" destOrd="0" presId="urn:microsoft.com/office/officeart/2016/7/layout/RepeatingBendingProcessNew"/>
    <dgm:cxn modelId="{EF6FC012-5018-426D-929F-5C638CE0ACBB}" type="presParOf" srcId="{CA95C857-B844-47E5-8E57-3FA865D6F8D0}" destId="{B86B655A-2A01-47FA-A0B0-07EC24753323}" srcOrd="9" destOrd="0" presId="urn:microsoft.com/office/officeart/2016/7/layout/RepeatingBendingProcessNew"/>
    <dgm:cxn modelId="{3C131062-BDC1-4A20-8794-A75767BA23AC}" type="presParOf" srcId="{B86B655A-2A01-47FA-A0B0-07EC24753323}" destId="{0A39F406-B390-433A-AA41-86D4EDDA98F7}" srcOrd="0" destOrd="0" presId="urn:microsoft.com/office/officeart/2016/7/layout/RepeatingBendingProcessNew"/>
    <dgm:cxn modelId="{5755FB51-CC2F-4575-B384-E04963C8CFE2}" type="presParOf" srcId="{CA95C857-B844-47E5-8E57-3FA865D6F8D0}" destId="{67F5CCB1-C74A-4096-8CD0-021957A558C4}" srcOrd="10" destOrd="0" presId="urn:microsoft.com/office/officeart/2016/7/layout/RepeatingBendingProcessNew"/>
    <dgm:cxn modelId="{8CA2E44D-00A0-4768-8678-1A6898EB5BC0}" type="presParOf" srcId="{CA95C857-B844-47E5-8E57-3FA865D6F8D0}" destId="{12C448CF-2AFA-4C8B-84DD-2AD24DE0A600}" srcOrd="11" destOrd="0" presId="urn:microsoft.com/office/officeart/2016/7/layout/RepeatingBendingProcessNew"/>
    <dgm:cxn modelId="{3DE0F115-CCB1-4461-A981-2E1115432568}" type="presParOf" srcId="{12C448CF-2AFA-4C8B-84DD-2AD24DE0A600}" destId="{7BF8D7FC-686A-4F67-8D90-F1F76F1E77AC}" srcOrd="0" destOrd="0" presId="urn:microsoft.com/office/officeart/2016/7/layout/RepeatingBendingProcessNew"/>
    <dgm:cxn modelId="{02B839C0-779C-43A8-B31D-F7AEAD33C2A4}" type="presParOf" srcId="{CA95C857-B844-47E5-8E57-3FA865D6F8D0}" destId="{554D66F3-3D32-4F7B-AE2F-4A4B89C5852A}" srcOrd="12" destOrd="0" presId="urn:microsoft.com/office/officeart/2016/7/layout/RepeatingBendingProcessNew"/>
    <dgm:cxn modelId="{96C3B24F-034D-4E08-9275-9FE6EF9F8BFC}" type="presParOf" srcId="{CA95C857-B844-47E5-8E57-3FA865D6F8D0}" destId="{A7BFCC53-FD22-42D5-9044-673CFAACDDFB}" srcOrd="13" destOrd="0" presId="urn:microsoft.com/office/officeart/2016/7/layout/RepeatingBendingProcessNew"/>
    <dgm:cxn modelId="{36411F6E-C543-4775-99D5-3018898AE096}" type="presParOf" srcId="{A7BFCC53-FD22-42D5-9044-673CFAACDDFB}" destId="{A46BA82D-1091-4B77-92B9-E87159AB8EBE}" srcOrd="0" destOrd="0" presId="urn:microsoft.com/office/officeart/2016/7/layout/RepeatingBendingProcessNew"/>
    <dgm:cxn modelId="{B2457C01-E40A-4EC9-A57B-DC06FE6065AD}" type="presParOf" srcId="{CA95C857-B844-47E5-8E57-3FA865D6F8D0}" destId="{8F3B9E9B-54C7-46F5-87F4-FB1A87375177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AE6500-6C08-484F-899D-3B959661324D}">
      <dsp:nvSpPr>
        <dsp:cNvPr id="0" name=""/>
        <dsp:cNvSpPr/>
      </dsp:nvSpPr>
      <dsp:spPr>
        <a:xfrm>
          <a:off x="2844926" y="508142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0970" y="551742"/>
        <a:ext cx="21194" cy="4238"/>
      </dsp:txXfrm>
    </dsp:sp>
    <dsp:sp modelId="{783FD4DE-65C9-4EE0-B5A7-E879184E3E25}">
      <dsp:nvSpPr>
        <dsp:cNvPr id="0" name=""/>
        <dsp:cNvSpPr/>
      </dsp:nvSpPr>
      <dsp:spPr>
        <a:xfrm>
          <a:off x="1003759" y="972"/>
          <a:ext cx="1842966" cy="110578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cpu: AMD ryzen 5 5600X</a:t>
          </a:r>
          <a:endParaRPr lang="en-US" sz="2100" kern="1200"/>
        </a:p>
      </dsp:txBody>
      <dsp:txXfrm>
        <a:off x="1003759" y="972"/>
        <a:ext cx="1842966" cy="1105780"/>
      </dsp:txXfrm>
    </dsp:sp>
    <dsp:sp modelId="{D30925CC-65C6-49FF-9AF3-BF8AD3F0CE1F}">
      <dsp:nvSpPr>
        <dsp:cNvPr id="0" name=""/>
        <dsp:cNvSpPr/>
      </dsp:nvSpPr>
      <dsp:spPr>
        <a:xfrm>
          <a:off x="1925243" y="1104952"/>
          <a:ext cx="2266849" cy="393282"/>
        </a:xfrm>
        <a:custGeom>
          <a:avLst/>
          <a:gdLst/>
          <a:ahLst/>
          <a:cxnLst/>
          <a:rect l="0" t="0" r="0" b="0"/>
          <a:pathLst>
            <a:path>
              <a:moveTo>
                <a:pt x="2266849" y="0"/>
              </a:moveTo>
              <a:lnTo>
                <a:pt x="2266849" y="213741"/>
              </a:lnTo>
              <a:lnTo>
                <a:pt x="0" y="213741"/>
              </a:lnTo>
              <a:lnTo>
                <a:pt x="0" y="393282"/>
              </a:lnTo>
            </a:path>
          </a:pathLst>
        </a:custGeom>
        <a:noFill/>
        <a:ln w="635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1014" y="1299474"/>
        <a:ext cx="115307" cy="4238"/>
      </dsp:txXfrm>
    </dsp:sp>
    <dsp:sp modelId="{D7C04CD5-D436-4AE0-8680-2A4FAEACDBA4}">
      <dsp:nvSpPr>
        <dsp:cNvPr id="0" name=""/>
        <dsp:cNvSpPr/>
      </dsp:nvSpPr>
      <dsp:spPr>
        <a:xfrm>
          <a:off x="3270609" y="972"/>
          <a:ext cx="1842966" cy="1105780"/>
        </a:xfrm>
        <a:prstGeom prst="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płyta główna: Asus PRIME B550M-A</a:t>
          </a:r>
          <a:endParaRPr lang="en-US" sz="2100" kern="1200"/>
        </a:p>
      </dsp:txBody>
      <dsp:txXfrm>
        <a:off x="3270609" y="972"/>
        <a:ext cx="1842966" cy="1105780"/>
      </dsp:txXfrm>
    </dsp:sp>
    <dsp:sp modelId="{CE9A559E-9BA8-4BE4-AC1F-56282DE51018}">
      <dsp:nvSpPr>
        <dsp:cNvPr id="0" name=""/>
        <dsp:cNvSpPr/>
      </dsp:nvSpPr>
      <dsp:spPr>
        <a:xfrm>
          <a:off x="2844926" y="2037804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0970" y="2081405"/>
        <a:ext cx="21194" cy="4238"/>
      </dsp:txXfrm>
    </dsp:sp>
    <dsp:sp modelId="{3B27394A-0C41-4C50-A827-2238CB3BE3B5}">
      <dsp:nvSpPr>
        <dsp:cNvPr id="0" name=""/>
        <dsp:cNvSpPr/>
      </dsp:nvSpPr>
      <dsp:spPr>
        <a:xfrm>
          <a:off x="1003759" y="1530634"/>
          <a:ext cx="1842966" cy="1105780"/>
        </a:xfrm>
        <a:prstGeom prst="rect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/>
            <a:t>gpu: Nvidia RTX 3080 / AMD rx 580 </a:t>
          </a:r>
          <a:endParaRPr lang="en-US" sz="2100" kern="1200"/>
        </a:p>
      </dsp:txBody>
      <dsp:txXfrm>
        <a:off x="1003759" y="1530634"/>
        <a:ext cx="1842966" cy="1105780"/>
      </dsp:txXfrm>
    </dsp:sp>
    <dsp:sp modelId="{BE63E9A6-C91C-4427-A4DE-BFE5FEE8291A}">
      <dsp:nvSpPr>
        <dsp:cNvPr id="0" name=""/>
        <dsp:cNvSpPr/>
      </dsp:nvSpPr>
      <dsp:spPr>
        <a:xfrm>
          <a:off x="1925243" y="2634614"/>
          <a:ext cx="2266849" cy="393282"/>
        </a:xfrm>
        <a:custGeom>
          <a:avLst/>
          <a:gdLst/>
          <a:ahLst/>
          <a:cxnLst/>
          <a:rect l="0" t="0" r="0" b="0"/>
          <a:pathLst>
            <a:path>
              <a:moveTo>
                <a:pt x="2266849" y="0"/>
              </a:moveTo>
              <a:lnTo>
                <a:pt x="2266849" y="213741"/>
              </a:lnTo>
              <a:lnTo>
                <a:pt x="0" y="213741"/>
              </a:lnTo>
              <a:lnTo>
                <a:pt x="0" y="393282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1014" y="2829136"/>
        <a:ext cx="115307" cy="4238"/>
      </dsp:txXfrm>
    </dsp:sp>
    <dsp:sp modelId="{325F3D72-DE63-45DB-9673-A9698A04BAB2}">
      <dsp:nvSpPr>
        <dsp:cNvPr id="0" name=""/>
        <dsp:cNvSpPr/>
      </dsp:nvSpPr>
      <dsp:spPr>
        <a:xfrm>
          <a:off x="3270609" y="1530634"/>
          <a:ext cx="1842966" cy="1105780"/>
        </a:xfrm>
        <a:prstGeom prst="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 dirty="0"/>
            <a:t>ram: ddr4 32GB</a:t>
          </a:r>
          <a:endParaRPr lang="en-US" sz="2100" kern="1200" dirty="0"/>
        </a:p>
      </dsp:txBody>
      <dsp:txXfrm>
        <a:off x="3270609" y="1530634"/>
        <a:ext cx="1842966" cy="1105780"/>
      </dsp:txXfrm>
    </dsp:sp>
    <dsp:sp modelId="{B86B655A-2A01-47FA-A0B0-07EC24753323}">
      <dsp:nvSpPr>
        <dsp:cNvPr id="0" name=""/>
        <dsp:cNvSpPr/>
      </dsp:nvSpPr>
      <dsp:spPr>
        <a:xfrm>
          <a:off x="2844926" y="3567467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0970" y="3611067"/>
        <a:ext cx="21194" cy="4238"/>
      </dsp:txXfrm>
    </dsp:sp>
    <dsp:sp modelId="{A3247424-E2C9-4BC5-9FB5-EA4D8F08EC07}">
      <dsp:nvSpPr>
        <dsp:cNvPr id="0" name=""/>
        <dsp:cNvSpPr/>
      </dsp:nvSpPr>
      <dsp:spPr>
        <a:xfrm>
          <a:off x="1003759" y="3060297"/>
          <a:ext cx="1842966" cy="1105780"/>
        </a:xfrm>
        <a:prstGeom prst="rect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/>
            <a:t>ssd: 1Tb m.2 nvme</a:t>
          </a:r>
          <a:endParaRPr lang="en-US" sz="2100" kern="1200"/>
        </a:p>
      </dsp:txBody>
      <dsp:txXfrm>
        <a:off x="1003759" y="3060297"/>
        <a:ext cx="1842966" cy="1105780"/>
      </dsp:txXfrm>
    </dsp:sp>
    <dsp:sp modelId="{12C448CF-2AFA-4C8B-84DD-2AD24DE0A600}">
      <dsp:nvSpPr>
        <dsp:cNvPr id="0" name=""/>
        <dsp:cNvSpPr/>
      </dsp:nvSpPr>
      <dsp:spPr>
        <a:xfrm>
          <a:off x="1925243" y="4164277"/>
          <a:ext cx="2266849" cy="393282"/>
        </a:xfrm>
        <a:custGeom>
          <a:avLst/>
          <a:gdLst/>
          <a:ahLst/>
          <a:cxnLst/>
          <a:rect l="0" t="0" r="0" b="0"/>
          <a:pathLst>
            <a:path>
              <a:moveTo>
                <a:pt x="2266849" y="0"/>
              </a:moveTo>
              <a:lnTo>
                <a:pt x="2266849" y="213741"/>
              </a:lnTo>
              <a:lnTo>
                <a:pt x="0" y="213741"/>
              </a:lnTo>
              <a:lnTo>
                <a:pt x="0" y="393282"/>
              </a:lnTo>
            </a:path>
          </a:pathLst>
        </a:custGeom>
        <a:noFill/>
        <a:ln w="635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1014" y="4358799"/>
        <a:ext cx="115307" cy="4238"/>
      </dsp:txXfrm>
    </dsp:sp>
    <dsp:sp modelId="{67F5CCB1-C74A-4096-8CD0-021957A558C4}">
      <dsp:nvSpPr>
        <dsp:cNvPr id="0" name=""/>
        <dsp:cNvSpPr/>
      </dsp:nvSpPr>
      <dsp:spPr>
        <a:xfrm>
          <a:off x="3270609" y="3060297"/>
          <a:ext cx="1842966" cy="1105780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/>
            <a:t>hdd: brak</a:t>
          </a:r>
          <a:endParaRPr lang="en-US" sz="2100" kern="1200"/>
        </a:p>
      </dsp:txBody>
      <dsp:txXfrm>
        <a:off x="3270609" y="3060297"/>
        <a:ext cx="1842966" cy="1105780"/>
      </dsp:txXfrm>
    </dsp:sp>
    <dsp:sp modelId="{A7BFCC53-FD22-42D5-9044-673CFAACDDFB}">
      <dsp:nvSpPr>
        <dsp:cNvPr id="0" name=""/>
        <dsp:cNvSpPr/>
      </dsp:nvSpPr>
      <dsp:spPr>
        <a:xfrm>
          <a:off x="2844926" y="5097129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0970" y="5140730"/>
        <a:ext cx="21194" cy="4238"/>
      </dsp:txXfrm>
    </dsp:sp>
    <dsp:sp modelId="{554D66F3-3D32-4F7B-AE2F-4A4B89C5852A}">
      <dsp:nvSpPr>
        <dsp:cNvPr id="0" name=""/>
        <dsp:cNvSpPr/>
      </dsp:nvSpPr>
      <dsp:spPr>
        <a:xfrm>
          <a:off x="1003759" y="4589959"/>
          <a:ext cx="1842966" cy="1105780"/>
        </a:xfrm>
        <a:prstGeom prst="rect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/>
            <a:t>monitory: 24 calowe FHD/1440p x 2</a:t>
          </a:r>
          <a:endParaRPr lang="en-US" sz="2100" kern="1200"/>
        </a:p>
      </dsp:txBody>
      <dsp:txXfrm>
        <a:off x="1003759" y="4589959"/>
        <a:ext cx="1842966" cy="1105780"/>
      </dsp:txXfrm>
    </dsp:sp>
    <dsp:sp modelId="{8F3B9E9B-54C7-46F5-87F4-FB1A87375177}">
      <dsp:nvSpPr>
        <dsp:cNvPr id="0" name=""/>
        <dsp:cNvSpPr/>
      </dsp:nvSpPr>
      <dsp:spPr>
        <a:xfrm>
          <a:off x="3270609" y="4589959"/>
          <a:ext cx="1842966" cy="110578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kamera: jakaś niedroga do pracy zdalnej</a:t>
          </a:r>
          <a:endParaRPr lang="en-US" sz="2100" kern="1200"/>
        </a:p>
      </dsp:txBody>
      <dsp:txXfrm>
        <a:off x="3270609" y="4589959"/>
        <a:ext cx="1842966" cy="1105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AE6500-6C08-484F-899D-3B959661324D}">
      <dsp:nvSpPr>
        <dsp:cNvPr id="0" name=""/>
        <dsp:cNvSpPr/>
      </dsp:nvSpPr>
      <dsp:spPr>
        <a:xfrm>
          <a:off x="2844926" y="508142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0970" y="551742"/>
        <a:ext cx="21194" cy="4238"/>
      </dsp:txXfrm>
    </dsp:sp>
    <dsp:sp modelId="{783FD4DE-65C9-4EE0-B5A7-E879184E3E25}">
      <dsp:nvSpPr>
        <dsp:cNvPr id="0" name=""/>
        <dsp:cNvSpPr/>
      </dsp:nvSpPr>
      <dsp:spPr>
        <a:xfrm>
          <a:off x="1003759" y="972"/>
          <a:ext cx="1842966" cy="110578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cpu: AMD ryzen 5 5600X</a:t>
          </a:r>
          <a:endParaRPr lang="en-US" sz="2100" kern="1200"/>
        </a:p>
      </dsp:txBody>
      <dsp:txXfrm>
        <a:off x="1003759" y="972"/>
        <a:ext cx="1842966" cy="1105780"/>
      </dsp:txXfrm>
    </dsp:sp>
    <dsp:sp modelId="{D30925CC-65C6-49FF-9AF3-BF8AD3F0CE1F}">
      <dsp:nvSpPr>
        <dsp:cNvPr id="0" name=""/>
        <dsp:cNvSpPr/>
      </dsp:nvSpPr>
      <dsp:spPr>
        <a:xfrm>
          <a:off x="1925243" y="1104952"/>
          <a:ext cx="2266849" cy="393282"/>
        </a:xfrm>
        <a:custGeom>
          <a:avLst/>
          <a:gdLst/>
          <a:ahLst/>
          <a:cxnLst/>
          <a:rect l="0" t="0" r="0" b="0"/>
          <a:pathLst>
            <a:path>
              <a:moveTo>
                <a:pt x="2266849" y="0"/>
              </a:moveTo>
              <a:lnTo>
                <a:pt x="2266849" y="213741"/>
              </a:lnTo>
              <a:lnTo>
                <a:pt x="0" y="213741"/>
              </a:lnTo>
              <a:lnTo>
                <a:pt x="0" y="393282"/>
              </a:lnTo>
            </a:path>
          </a:pathLst>
        </a:custGeom>
        <a:noFill/>
        <a:ln w="635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1014" y="1299474"/>
        <a:ext cx="115307" cy="4238"/>
      </dsp:txXfrm>
    </dsp:sp>
    <dsp:sp modelId="{D7C04CD5-D436-4AE0-8680-2A4FAEACDBA4}">
      <dsp:nvSpPr>
        <dsp:cNvPr id="0" name=""/>
        <dsp:cNvSpPr/>
      </dsp:nvSpPr>
      <dsp:spPr>
        <a:xfrm>
          <a:off x="3270609" y="972"/>
          <a:ext cx="1842966" cy="1105780"/>
        </a:xfrm>
        <a:prstGeom prst="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płyta główna: Asus PRIME B550M-A</a:t>
          </a:r>
          <a:endParaRPr lang="en-US" sz="2100" kern="1200"/>
        </a:p>
      </dsp:txBody>
      <dsp:txXfrm>
        <a:off x="3270609" y="972"/>
        <a:ext cx="1842966" cy="1105780"/>
      </dsp:txXfrm>
    </dsp:sp>
    <dsp:sp modelId="{CE9A559E-9BA8-4BE4-AC1F-56282DE51018}">
      <dsp:nvSpPr>
        <dsp:cNvPr id="0" name=""/>
        <dsp:cNvSpPr/>
      </dsp:nvSpPr>
      <dsp:spPr>
        <a:xfrm>
          <a:off x="2844926" y="2037804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0970" y="2081405"/>
        <a:ext cx="21194" cy="4238"/>
      </dsp:txXfrm>
    </dsp:sp>
    <dsp:sp modelId="{3B27394A-0C41-4C50-A827-2238CB3BE3B5}">
      <dsp:nvSpPr>
        <dsp:cNvPr id="0" name=""/>
        <dsp:cNvSpPr/>
      </dsp:nvSpPr>
      <dsp:spPr>
        <a:xfrm>
          <a:off x="1003759" y="1530634"/>
          <a:ext cx="1842966" cy="1105780"/>
        </a:xfrm>
        <a:prstGeom prst="rect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 dirty="0" err="1"/>
            <a:t>gpu</a:t>
          </a:r>
          <a:r>
            <a:rPr lang="pl-PL" sz="2100" b="0" i="0" kern="1200" dirty="0"/>
            <a:t>: </a:t>
          </a:r>
          <a:r>
            <a:rPr lang="pl-PL" sz="2100" kern="1200" dirty="0"/>
            <a:t>RTX 2060 OC 6GB GDDR6</a:t>
          </a:r>
          <a:endParaRPr lang="en-US" sz="2100" kern="1200" dirty="0"/>
        </a:p>
      </dsp:txBody>
      <dsp:txXfrm>
        <a:off x="1003759" y="1530634"/>
        <a:ext cx="1842966" cy="1105780"/>
      </dsp:txXfrm>
    </dsp:sp>
    <dsp:sp modelId="{BE63E9A6-C91C-4427-A4DE-BFE5FEE8291A}">
      <dsp:nvSpPr>
        <dsp:cNvPr id="0" name=""/>
        <dsp:cNvSpPr/>
      </dsp:nvSpPr>
      <dsp:spPr>
        <a:xfrm>
          <a:off x="1925243" y="2634614"/>
          <a:ext cx="2266849" cy="393282"/>
        </a:xfrm>
        <a:custGeom>
          <a:avLst/>
          <a:gdLst/>
          <a:ahLst/>
          <a:cxnLst/>
          <a:rect l="0" t="0" r="0" b="0"/>
          <a:pathLst>
            <a:path>
              <a:moveTo>
                <a:pt x="2266849" y="0"/>
              </a:moveTo>
              <a:lnTo>
                <a:pt x="2266849" y="213741"/>
              </a:lnTo>
              <a:lnTo>
                <a:pt x="0" y="213741"/>
              </a:lnTo>
              <a:lnTo>
                <a:pt x="0" y="393282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1014" y="2829136"/>
        <a:ext cx="115307" cy="4238"/>
      </dsp:txXfrm>
    </dsp:sp>
    <dsp:sp modelId="{325F3D72-DE63-45DB-9673-A9698A04BAB2}">
      <dsp:nvSpPr>
        <dsp:cNvPr id="0" name=""/>
        <dsp:cNvSpPr/>
      </dsp:nvSpPr>
      <dsp:spPr>
        <a:xfrm>
          <a:off x="3270609" y="1530634"/>
          <a:ext cx="1842966" cy="1105780"/>
        </a:xfrm>
        <a:prstGeom prst="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 dirty="0"/>
            <a:t>ram: ddr4 32GB</a:t>
          </a:r>
          <a:endParaRPr lang="en-US" sz="2100" kern="1200" dirty="0"/>
        </a:p>
      </dsp:txBody>
      <dsp:txXfrm>
        <a:off x="3270609" y="1530634"/>
        <a:ext cx="1842966" cy="1105780"/>
      </dsp:txXfrm>
    </dsp:sp>
    <dsp:sp modelId="{B86B655A-2A01-47FA-A0B0-07EC24753323}">
      <dsp:nvSpPr>
        <dsp:cNvPr id="0" name=""/>
        <dsp:cNvSpPr/>
      </dsp:nvSpPr>
      <dsp:spPr>
        <a:xfrm>
          <a:off x="2844926" y="3567467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0970" y="3611067"/>
        <a:ext cx="21194" cy="4238"/>
      </dsp:txXfrm>
    </dsp:sp>
    <dsp:sp modelId="{A3247424-E2C9-4BC5-9FB5-EA4D8F08EC07}">
      <dsp:nvSpPr>
        <dsp:cNvPr id="0" name=""/>
        <dsp:cNvSpPr/>
      </dsp:nvSpPr>
      <dsp:spPr>
        <a:xfrm>
          <a:off x="1003759" y="3060297"/>
          <a:ext cx="1842966" cy="1105780"/>
        </a:xfrm>
        <a:prstGeom prst="rect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 dirty="0" err="1"/>
            <a:t>ssd</a:t>
          </a:r>
          <a:r>
            <a:rPr lang="pl-PL" sz="2100" b="0" i="0" kern="1200" dirty="0"/>
            <a:t>: </a:t>
          </a:r>
          <a:r>
            <a:rPr lang="pl-PL" sz="2100" kern="1200" dirty="0"/>
            <a:t>Western Digital Blue 500</a:t>
          </a:r>
          <a:endParaRPr lang="en-US" sz="2100" kern="1200" dirty="0"/>
        </a:p>
      </dsp:txBody>
      <dsp:txXfrm>
        <a:off x="1003759" y="3060297"/>
        <a:ext cx="1842966" cy="1105780"/>
      </dsp:txXfrm>
    </dsp:sp>
    <dsp:sp modelId="{12C448CF-2AFA-4C8B-84DD-2AD24DE0A600}">
      <dsp:nvSpPr>
        <dsp:cNvPr id="0" name=""/>
        <dsp:cNvSpPr/>
      </dsp:nvSpPr>
      <dsp:spPr>
        <a:xfrm>
          <a:off x="1925243" y="4164277"/>
          <a:ext cx="2266849" cy="393282"/>
        </a:xfrm>
        <a:custGeom>
          <a:avLst/>
          <a:gdLst/>
          <a:ahLst/>
          <a:cxnLst/>
          <a:rect l="0" t="0" r="0" b="0"/>
          <a:pathLst>
            <a:path>
              <a:moveTo>
                <a:pt x="2266849" y="0"/>
              </a:moveTo>
              <a:lnTo>
                <a:pt x="2266849" y="213741"/>
              </a:lnTo>
              <a:lnTo>
                <a:pt x="0" y="213741"/>
              </a:lnTo>
              <a:lnTo>
                <a:pt x="0" y="393282"/>
              </a:lnTo>
            </a:path>
          </a:pathLst>
        </a:custGeom>
        <a:noFill/>
        <a:ln w="635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1014" y="4358799"/>
        <a:ext cx="115307" cy="4238"/>
      </dsp:txXfrm>
    </dsp:sp>
    <dsp:sp modelId="{67F5CCB1-C74A-4096-8CD0-021957A558C4}">
      <dsp:nvSpPr>
        <dsp:cNvPr id="0" name=""/>
        <dsp:cNvSpPr/>
      </dsp:nvSpPr>
      <dsp:spPr>
        <a:xfrm>
          <a:off x="3270609" y="3060297"/>
          <a:ext cx="1842966" cy="1105780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 dirty="0" err="1"/>
            <a:t>hdd</a:t>
          </a:r>
          <a:r>
            <a:rPr lang="pl-PL" sz="2100" b="0" i="0" kern="1200" dirty="0"/>
            <a:t>: </a:t>
          </a:r>
          <a:r>
            <a:rPr lang="pl-PL" sz="2100" kern="1200" dirty="0"/>
            <a:t>Toshiba P300 2 TB 3.5" SATA III</a:t>
          </a:r>
          <a:endParaRPr lang="en-US" sz="2100" kern="1200" dirty="0"/>
        </a:p>
      </dsp:txBody>
      <dsp:txXfrm>
        <a:off x="3270609" y="3060297"/>
        <a:ext cx="1842966" cy="1105780"/>
      </dsp:txXfrm>
    </dsp:sp>
    <dsp:sp modelId="{A7BFCC53-FD22-42D5-9044-673CFAACDDFB}">
      <dsp:nvSpPr>
        <dsp:cNvPr id="0" name=""/>
        <dsp:cNvSpPr/>
      </dsp:nvSpPr>
      <dsp:spPr>
        <a:xfrm>
          <a:off x="2844926" y="5097129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0970" y="5140730"/>
        <a:ext cx="21194" cy="4238"/>
      </dsp:txXfrm>
    </dsp:sp>
    <dsp:sp modelId="{554D66F3-3D32-4F7B-AE2F-4A4B89C5852A}">
      <dsp:nvSpPr>
        <dsp:cNvPr id="0" name=""/>
        <dsp:cNvSpPr/>
      </dsp:nvSpPr>
      <dsp:spPr>
        <a:xfrm>
          <a:off x="1003759" y="4589959"/>
          <a:ext cx="1842966" cy="1105780"/>
        </a:xfrm>
        <a:prstGeom prst="rect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 dirty="0"/>
            <a:t>monitory: </a:t>
          </a:r>
          <a:r>
            <a:rPr lang="en-US" sz="2100" b="0" i="0" kern="1200" dirty="0">
              <a:solidFill>
                <a:schemeClr val="bg1"/>
              </a:solidFill>
              <a:effectLst/>
              <a:latin typeface="-apple-system"/>
            </a:rPr>
            <a:t>AOC C24G1</a:t>
          </a:r>
          <a:r>
            <a:rPr lang="pl-PL" sz="2100" b="0" i="0" kern="1200" dirty="0">
              <a:solidFill>
                <a:schemeClr val="bg1"/>
              </a:solidFill>
              <a:effectLst/>
              <a:latin typeface="-apple-system"/>
            </a:rPr>
            <a:t> x 2</a:t>
          </a:r>
          <a:endParaRPr lang="en-US" sz="2100" kern="1200" dirty="0">
            <a:solidFill>
              <a:schemeClr val="bg1"/>
            </a:solidFill>
          </a:endParaRPr>
        </a:p>
      </dsp:txBody>
      <dsp:txXfrm>
        <a:off x="1003759" y="4589959"/>
        <a:ext cx="1842966" cy="1105780"/>
      </dsp:txXfrm>
    </dsp:sp>
    <dsp:sp modelId="{8F3B9E9B-54C7-46F5-87F4-FB1A87375177}">
      <dsp:nvSpPr>
        <dsp:cNvPr id="0" name=""/>
        <dsp:cNvSpPr/>
      </dsp:nvSpPr>
      <dsp:spPr>
        <a:xfrm>
          <a:off x="3270609" y="4589959"/>
          <a:ext cx="1842966" cy="110578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 dirty="0">
              <a:solidFill>
                <a:schemeClr val="bg1"/>
              </a:solidFill>
              <a:effectLst/>
              <a:latin typeface="-apple-system"/>
            </a:rPr>
            <a:t>mikrofon: Blue </a:t>
          </a:r>
          <a:r>
            <a:rPr lang="pl-PL" sz="2100" b="0" i="0" kern="1200" dirty="0" err="1">
              <a:solidFill>
                <a:schemeClr val="bg1"/>
              </a:solidFill>
              <a:effectLst/>
              <a:latin typeface="-apple-system"/>
            </a:rPr>
            <a:t>Microphones</a:t>
          </a:r>
          <a:r>
            <a:rPr lang="pl-PL" sz="2100" b="0" i="0" kern="1200" dirty="0">
              <a:solidFill>
                <a:schemeClr val="bg1"/>
              </a:solidFill>
              <a:effectLst/>
              <a:latin typeface="-apple-system"/>
            </a:rPr>
            <a:t> Yeti </a:t>
          </a:r>
          <a:endParaRPr lang="en-US" sz="2100" kern="1200" dirty="0">
            <a:solidFill>
              <a:schemeClr val="bg1"/>
            </a:solidFill>
          </a:endParaRPr>
        </a:p>
      </dsp:txBody>
      <dsp:txXfrm>
        <a:off x="3270609" y="4589959"/>
        <a:ext cx="1842966" cy="11057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880" cy="614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880" cy="614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880" cy="614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880" cy="614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880" cy="614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880" cy="614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slideLayout" Target="../slideLayouts/slideLayout4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slideLayout" Target="../slideLayouts/slideLayout6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2"/>
          <p:cNvSpPr/>
          <p:nvPr/>
        </p:nvSpPr>
        <p:spPr>
          <a:xfrm rot="2700000">
            <a:off x="101520" y="996480"/>
            <a:ext cx="4863960" cy="4863960"/>
          </a:xfrm>
          <a:custGeom>
            <a:avLst/>
            <a:gdLst/>
            <a:ahLst/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3"/>
          <p:cNvSpPr/>
          <p:nvPr/>
        </p:nvSpPr>
        <p:spPr>
          <a:xfrm rot="2700000">
            <a:off x="7225920" y="996480"/>
            <a:ext cx="4863960" cy="4863960"/>
          </a:xfrm>
          <a:custGeom>
            <a:avLst/>
            <a:gdLst/>
            <a:ahLst/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4"/>
          <p:cNvSpPr/>
          <p:nvPr/>
        </p:nvSpPr>
        <p:spPr>
          <a:xfrm rot="10800000">
            <a:off x="2789640" y="0"/>
            <a:ext cx="6613200" cy="3285720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5"/>
          <p:cNvSpPr/>
          <p:nvPr/>
        </p:nvSpPr>
        <p:spPr>
          <a:xfrm>
            <a:off x="2809440" y="3571560"/>
            <a:ext cx="6613200" cy="3285720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6"/>
          <p:cNvSpPr/>
          <p:nvPr/>
        </p:nvSpPr>
        <p:spPr>
          <a:xfrm rot="2700000">
            <a:off x="3401280" y="733680"/>
            <a:ext cx="5388480" cy="5388480"/>
          </a:xfrm>
          <a:custGeom>
            <a:avLst/>
            <a:gdLst/>
            <a:ahLst/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7"/>
          <p:cNvSpPr/>
          <p:nvPr/>
        </p:nvSpPr>
        <p:spPr>
          <a:xfrm rot="2700000">
            <a:off x="10271520" y="5286960"/>
            <a:ext cx="955080" cy="95508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8"/>
          <p:cNvSpPr/>
          <p:nvPr/>
        </p:nvSpPr>
        <p:spPr>
          <a:xfrm rot="2700000">
            <a:off x="2700000" y="32400"/>
            <a:ext cx="6790680" cy="6790680"/>
          </a:xfrm>
          <a:custGeom>
            <a:avLst/>
            <a:gdLst/>
            <a:ahLst/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9"/>
          <p:cNvSpPr/>
          <p:nvPr/>
        </p:nvSpPr>
        <p:spPr>
          <a:xfrm>
            <a:off x="3204720" y="2353680"/>
            <a:ext cx="5781960" cy="21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pl-PL" sz="3600" spc="-1" strike="noStrike">
                <a:solidFill>
                  <a:srgbClr val="080808"/>
                </a:solidFill>
                <a:latin typeface="Calibri Light"/>
              </a:rPr>
              <a:t>Konfiguracje sprzętowe stanowisk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38" name="CustomShape 10"/>
          <p:cNvSpPr/>
          <p:nvPr/>
        </p:nvSpPr>
        <p:spPr>
          <a:xfrm>
            <a:off x="4439520" y="4519080"/>
            <a:ext cx="3312000" cy="114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l-PL" sz="1900" spc="-1" strike="noStrike">
                <a:solidFill>
                  <a:srgbClr val="080808"/>
                </a:solidFill>
                <a:latin typeface="Calibri"/>
              </a:rPr>
              <a:t>Piotr Kołodziejski</a:t>
            </a:r>
            <a:endParaRPr b="0" lang="en-US" sz="19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l-PL" sz="1900" spc="-1" strike="noStrike">
                <a:solidFill>
                  <a:srgbClr val="080808"/>
                </a:solidFill>
                <a:latin typeface="Calibri"/>
              </a:rPr>
              <a:t>Grzegorz Koperwas</a:t>
            </a:r>
            <a:endParaRPr b="0" lang="en-US" sz="19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l-PL" sz="1900" spc="-1" strike="noStrike">
                <a:solidFill>
                  <a:srgbClr val="080808"/>
                </a:solidFill>
                <a:latin typeface="Calibri"/>
              </a:rPr>
              <a:t>Mateusz Randak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239" name="CustomShape 11"/>
          <p:cNvSpPr/>
          <p:nvPr/>
        </p:nvSpPr>
        <p:spPr>
          <a:xfrm rot="2700000">
            <a:off x="1042920" y="409320"/>
            <a:ext cx="1320480" cy="132048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12"/>
          <p:cNvSpPr/>
          <p:nvPr/>
        </p:nvSpPr>
        <p:spPr>
          <a:xfrm rot="2700000">
            <a:off x="430200" y="1508040"/>
            <a:ext cx="699480" cy="69948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0" name="Symbol zastępczy zawartości 5" descr=""/>
          <p:cNvPicPr/>
          <p:nvPr/>
        </p:nvPicPr>
        <p:blipFill>
          <a:blip r:embed="rId1"/>
          <a:stretch/>
        </p:blipFill>
        <p:spPr>
          <a:xfrm>
            <a:off x="262080" y="715680"/>
            <a:ext cx="5142600" cy="5155200"/>
          </a:xfrm>
          <a:prstGeom prst="rect">
            <a:avLst/>
          </a:prstGeom>
          <a:ln w="0">
            <a:noFill/>
          </a:ln>
        </p:spPr>
      </p:pic>
      <p:sp>
        <p:nvSpPr>
          <p:cNvPr id="291" name="CustomShape 2"/>
          <p:cNvSpPr/>
          <p:nvPr/>
        </p:nvSpPr>
        <p:spPr>
          <a:xfrm flipH="1">
            <a:off x="4600440" y="-360"/>
            <a:ext cx="7590240" cy="6857640"/>
          </a:xfrm>
          <a:custGeom>
            <a:avLst/>
            <a:gdLst/>
            <a:ahLst/>
            <a:rect l="l" t="t" r="r" b="b"/>
            <a:pathLst>
              <a:path w="7554749" h="6858478">
                <a:moveTo>
                  <a:pt x="4378374" y="0"/>
                </a:moveTo>
                <a:lnTo>
                  <a:pt x="4372797" y="0"/>
                </a:lnTo>
                <a:lnTo>
                  <a:pt x="3306569" y="0"/>
                </a:lnTo>
                <a:lnTo>
                  <a:pt x="0" y="0"/>
                </a:lnTo>
                <a:lnTo>
                  <a:pt x="0" y="6857915"/>
                </a:lnTo>
                <a:lnTo>
                  <a:pt x="130454" y="6857915"/>
                </a:lnTo>
                <a:lnTo>
                  <a:pt x="130194" y="6858478"/>
                </a:lnTo>
                <a:lnTo>
                  <a:pt x="7554749" y="6858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3"/>
          <p:cNvSpPr/>
          <p:nvPr/>
        </p:nvSpPr>
        <p:spPr>
          <a:xfrm flipH="1">
            <a:off x="5404680" y="-360"/>
            <a:ext cx="6785640" cy="6857640"/>
          </a:xfrm>
          <a:custGeom>
            <a:avLst/>
            <a:gdLst/>
            <a:ahLst/>
            <a:rect l="l" t="t" r="r" b="b"/>
            <a:pathLst>
              <a:path w="6754212" h="6858479">
                <a:moveTo>
                  <a:pt x="3577837" y="0"/>
                </a:moveTo>
                <a:lnTo>
                  <a:pt x="3572260" y="0"/>
                </a:lnTo>
                <a:lnTo>
                  <a:pt x="2506032" y="0"/>
                </a:lnTo>
                <a:lnTo>
                  <a:pt x="0" y="0"/>
                </a:lnTo>
                <a:lnTo>
                  <a:pt x="0" y="6858479"/>
                </a:lnTo>
                <a:lnTo>
                  <a:pt x="788260" y="6858479"/>
                </a:lnTo>
                <a:lnTo>
                  <a:pt x="788260" y="6858478"/>
                </a:lnTo>
                <a:lnTo>
                  <a:pt x="6754212" y="6858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4"/>
          <p:cNvSpPr/>
          <p:nvPr/>
        </p:nvSpPr>
        <p:spPr>
          <a:xfrm>
            <a:off x="7324200" y="4005000"/>
            <a:ext cx="4031640" cy="227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Calibri Light"/>
              </a:rPr>
              <a:t>Kamerka z mikrofonem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94" name="CustomShape 5"/>
          <p:cNvSpPr/>
          <p:nvPr/>
        </p:nvSpPr>
        <p:spPr>
          <a:xfrm>
            <a:off x="7324200" y="2715840"/>
            <a:ext cx="4031640" cy="115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100-200 zł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2"/>
          <p:cNvSpPr/>
          <p:nvPr/>
        </p:nvSpPr>
        <p:spPr>
          <a:xfrm>
            <a:off x="0" y="0"/>
            <a:ext cx="6126120" cy="6856920"/>
          </a:xfrm>
          <a:custGeom>
            <a:avLst/>
            <a:gdLst/>
            <a:ahLst/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3"/>
          <p:cNvSpPr/>
          <p:nvPr/>
        </p:nvSpPr>
        <p:spPr>
          <a:xfrm>
            <a:off x="767160" y="2083680"/>
            <a:ext cx="4220280" cy="190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System operacyjny</a:t>
            </a:r>
            <a:endParaRPr b="0" lang="en-US" sz="4800" spc="-1" strike="noStrike">
              <a:latin typeface="Arial"/>
            </a:endParaRPr>
          </a:p>
        </p:txBody>
      </p:sp>
      <p:grpSp>
        <p:nvGrpSpPr>
          <p:cNvPr id="298" name="Group 4"/>
          <p:cNvGrpSpPr/>
          <p:nvPr/>
        </p:nvGrpSpPr>
        <p:grpSpPr>
          <a:xfrm>
            <a:off x="640080" y="640080"/>
            <a:ext cx="1127520" cy="846720"/>
            <a:chOff x="640080" y="640080"/>
            <a:chExt cx="1127520" cy="846720"/>
          </a:xfrm>
        </p:grpSpPr>
        <p:sp>
          <p:nvSpPr>
            <p:cNvPr id="299" name="CustomShape 5"/>
            <p:cNvSpPr/>
            <p:nvPr/>
          </p:nvSpPr>
          <p:spPr>
            <a:xfrm>
              <a:off x="640080" y="892080"/>
              <a:ext cx="674640" cy="594720"/>
            </a:xfrm>
            <a:custGeom>
              <a:avLst/>
              <a:gdLst/>
              <a:ahLst/>
              <a:rect l="l" t="t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CustomShape 6"/>
            <p:cNvSpPr/>
            <p:nvPr/>
          </p:nvSpPr>
          <p:spPr>
            <a:xfrm>
              <a:off x="1217880" y="640080"/>
              <a:ext cx="549720" cy="484560"/>
            </a:xfrm>
            <a:custGeom>
              <a:avLst/>
              <a:gdLst/>
              <a:ahLst/>
              <a:rect l="l" t="t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01" name="Symbol zastępczy zawartości 5" descr=""/>
          <p:cNvPicPr/>
          <p:nvPr/>
        </p:nvPicPr>
        <p:blipFill>
          <a:blip r:embed="rId1"/>
          <a:stretch/>
        </p:blipFill>
        <p:spPr>
          <a:xfrm>
            <a:off x="6575400" y="1364760"/>
            <a:ext cx="4848840" cy="1429920"/>
          </a:xfrm>
          <a:prstGeom prst="rect">
            <a:avLst/>
          </a:prstGeom>
          <a:ln w="0">
            <a:noFill/>
          </a:ln>
        </p:spPr>
      </p:pic>
      <p:pic>
        <p:nvPicPr>
          <p:cNvPr id="302" name="Obraz 6" descr=""/>
          <p:cNvPicPr/>
          <p:nvPr/>
        </p:nvPicPr>
        <p:blipFill>
          <a:blip r:embed="rId2"/>
          <a:stretch/>
        </p:blipFill>
        <p:spPr>
          <a:xfrm>
            <a:off x="6585120" y="4181400"/>
            <a:ext cx="4836240" cy="111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2"/>
          <p:cNvSpPr/>
          <p:nvPr/>
        </p:nvSpPr>
        <p:spPr>
          <a:xfrm>
            <a:off x="433080" y="-360"/>
            <a:ext cx="6753600" cy="6857640"/>
          </a:xfrm>
          <a:custGeom>
            <a:avLst/>
            <a:gdLst/>
            <a:ahLst/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3"/>
          <p:cNvSpPr/>
          <p:nvPr/>
        </p:nvSpPr>
        <p:spPr>
          <a:xfrm>
            <a:off x="0" y="-360"/>
            <a:ext cx="6386400" cy="6857640"/>
          </a:xfrm>
          <a:custGeom>
            <a:avLst/>
            <a:gdLst/>
            <a:ahLst/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4"/>
          <p:cNvSpPr/>
          <p:nvPr/>
        </p:nvSpPr>
        <p:spPr>
          <a:xfrm>
            <a:off x="804600" y="3993840"/>
            <a:ext cx="4057200" cy="224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Calibri Light"/>
              </a:rPr>
              <a:t>Inne programy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07" name="CustomShape 5"/>
          <p:cNvSpPr/>
          <p:nvPr/>
        </p:nvSpPr>
        <p:spPr>
          <a:xfrm>
            <a:off x="9383040" y="5505120"/>
            <a:ext cx="145836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08" name="Symbol zastępczy zawartości 4" descr=""/>
          <p:cNvPicPr/>
          <p:nvPr/>
        </p:nvPicPr>
        <p:blipFill>
          <a:blip r:embed="rId1"/>
          <a:stretch/>
        </p:blipFill>
        <p:spPr>
          <a:xfrm>
            <a:off x="5644080" y="623520"/>
            <a:ext cx="5701320" cy="1467720"/>
          </a:xfrm>
          <a:prstGeom prst="rect">
            <a:avLst/>
          </a:prstGeom>
          <a:ln w="0">
            <a:noFill/>
          </a:ln>
        </p:spPr>
      </p:pic>
      <p:pic>
        <p:nvPicPr>
          <p:cNvPr id="309" name="Obraz 5" descr=""/>
          <p:cNvPicPr/>
          <p:nvPr/>
        </p:nvPicPr>
        <p:blipFill>
          <a:blip r:embed="rId2"/>
          <a:stretch/>
        </p:blipFill>
        <p:spPr>
          <a:xfrm>
            <a:off x="7181280" y="3035880"/>
            <a:ext cx="4164120" cy="208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2"/>
          <p:cNvSpPr/>
          <p:nvPr/>
        </p:nvSpPr>
        <p:spPr>
          <a:xfrm>
            <a:off x="0" y="0"/>
            <a:ext cx="5020200" cy="649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3"/>
          <p:cNvSpPr/>
          <p:nvPr/>
        </p:nvSpPr>
        <p:spPr>
          <a:xfrm>
            <a:off x="594360" y="1209240"/>
            <a:ext cx="3876120" cy="406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pl-PL" sz="4600" spc="-1" strike="noStrike">
                <a:solidFill>
                  <a:srgbClr val="000000"/>
                </a:solidFill>
                <a:latin typeface="Calibri Light"/>
              </a:rPr>
              <a:t>Podsumowanie</a:t>
            </a:r>
            <a:br/>
            <a:br/>
            <a:r>
              <a:rPr b="0" lang="pl-PL" sz="4800" spc="-1" strike="noStrike">
                <a:solidFill>
                  <a:srgbClr val="000000"/>
                </a:solidFill>
                <a:latin typeface="Calibri Light"/>
              </a:rPr>
              <a:t>Cena:</a:t>
            </a:r>
            <a:br/>
            <a:r>
              <a:rPr b="0" lang="pl-PL" sz="4800" spc="-1" strike="noStrike">
                <a:solidFill>
                  <a:srgbClr val="000000"/>
                </a:solidFill>
                <a:latin typeface="Calibri Light"/>
              </a:rPr>
              <a:t>3983 - 6843zł</a:t>
            </a:r>
            <a:endParaRPr b="0" lang="en-US" sz="4800" spc="-1" strike="noStrike">
              <a:latin typeface="Arial"/>
            </a:endParaRPr>
          </a:p>
        </p:txBody>
      </p:sp>
      <p:grpSp>
        <p:nvGrpSpPr>
          <p:cNvPr id="313" name="Group 4"/>
          <p:cNvGrpSpPr/>
          <p:nvPr/>
        </p:nvGrpSpPr>
        <p:grpSpPr>
          <a:xfrm>
            <a:off x="594360" y="73080"/>
            <a:ext cx="1178280" cy="232560"/>
            <a:chOff x="594360" y="73080"/>
            <a:chExt cx="1178280" cy="232560"/>
          </a:xfrm>
        </p:grpSpPr>
        <p:sp>
          <p:nvSpPr>
            <p:cNvPr id="314" name="CustomShape 5"/>
            <p:cNvSpPr/>
            <p:nvPr/>
          </p:nvSpPr>
          <p:spPr>
            <a:xfrm>
              <a:off x="1094040" y="7308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5" name="CustomShape 6"/>
            <p:cNvSpPr/>
            <p:nvPr/>
          </p:nvSpPr>
          <p:spPr>
            <a:xfrm>
              <a:off x="1094040" y="24696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6" name="CustomShape 7"/>
            <p:cNvSpPr/>
            <p:nvPr/>
          </p:nvSpPr>
          <p:spPr>
            <a:xfrm>
              <a:off x="969120" y="7308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7" name="CustomShape 8"/>
            <p:cNvSpPr/>
            <p:nvPr/>
          </p:nvSpPr>
          <p:spPr>
            <a:xfrm>
              <a:off x="969120" y="24696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8" name="CustomShape 9"/>
            <p:cNvSpPr/>
            <p:nvPr/>
          </p:nvSpPr>
          <p:spPr>
            <a:xfrm>
              <a:off x="844200" y="7308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9" name="CustomShape 10"/>
            <p:cNvSpPr/>
            <p:nvPr/>
          </p:nvSpPr>
          <p:spPr>
            <a:xfrm>
              <a:off x="844200" y="24696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0" name="CustomShape 11"/>
            <p:cNvSpPr/>
            <p:nvPr/>
          </p:nvSpPr>
          <p:spPr>
            <a:xfrm>
              <a:off x="719280" y="7308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1" name="CustomShape 12"/>
            <p:cNvSpPr/>
            <p:nvPr/>
          </p:nvSpPr>
          <p:spPr>
            <a:xfrm>
              <a:off x="719280" y="24696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2" name="CustomShape 13"/>
            <p:cNvSpPr/>
            <p:nvPr/>
          </p:nvSpPr>
          <p:spPr>
            <a:xfrm>
              <a:off x="594360" y="7308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3" name="CustomShape 14"/>
            <p:cNvSpPr/>
            <p:nvPr/>
          </p:nvSpPr>
          <p:spPr>
            <a:xfrm>
              <a:off x="594360" y="24696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4" name="CustomShape 15"/>
            <p:cNvSpPr/>
            <p:nvPr/>
          </p:nvSpPr>
          <p:spPr>
            <a:xfrm>
              <a:off x="1719000" y="7308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5" name="CustomShape 16"/>
            <p:cNvSpPr/>
            <p:nvPr/>
          </p:nvSpPr>
          <p:spPr>
            <a:xfrm>
              <a:off x="1719000" y="24696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6" name="CustomShape 17"/>
            <p:cNvSpPr/>
            <p:nvPr/>
          </p:nvSpPr>
          <p:spPr>
            <a:xfrm>
              <a:off x="1594080" y="7308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7" name="CustomShape 18"/>
            <p:cNvSpPr/>
            <p:nvPr/>
          </p:nvSpPr>
          <p:spPr>
            <a:xfrm>
              <a:off x="1594080" y="24696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8" name="CustomShape 19"/>
            <p:cNvSpPr/>
            <p:nvPr/>
          </p:nvSpPr>
          <p:spPr>
            <a:xfrm>
              <a:off x="1469160" y="7308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9" name="CustomShape 20"/>
            <p:cNvSpPr/>
            <p:nvPr/>
          </p:nvSpPr>
          <p:spPr>
            <a:xfrm>
              <a:off x="1469160" y="24696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0" name="CustomShape 21"/>
            <p:cNvSpPr/>
            <p:nvPr/>
          </p:nvSpPr>
          <p:spPr>
            <a:xfrm>
              <a:off x="1344240" y="7308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1" name="CustomShape 22"/>
            <p:cNvSpPr/>
            <p:nvPr/>
          </p:nvSpPr>
          <p:spPr>
            <a:xfrm>
              <a:off x="1344240" y="24696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2" name="CustomShape 23"/>
            <p:cNvSpPr/>
            <p:nvPr/>
          </p:nvSpPr>
          <p:spPr>
            <a:xfrm>
              <a:off x="1218960" y="7308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3" name="CustomShape 24"/>
            <p:cNvSpPr/>
            <p:nvPr/>
          </p:nvSpPr>
          <p:spPr>
            <a:xfrm>
              <a:off x="1218960" y="24696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4" name="CustomShape 25"/>
          <p:cNvSpPr/>
          <p:nvPr/>
        </p:nvSpPr>
        <p:spPr>
          <a:xfrm>
            <a:off x="0" y="6501240"/>
            <a:ext cx="12191400" cy="3560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1800802773"/>
              </p:ext>
            </p:extLst>
          </p:nvPr>
        </p:nvGraphicFramePr>
        <p:xfrm>
          <a:off x="5614560" y="457200"/>
          <a:ext cx="6116760" cy="569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1523880" y="2245680"/>
            <a:ext cx="9143280" cy="1563840"/>
          </a:xfrm>
          <a:prstGeom prst="rect">
            <a:avLst/>
          </a:prstGeom>
          <a:noFill/>
          <a:ln w="0"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pl-PL" sz="4800" spc="-1" strike="noStrike">
                <a:solidFill>
                  <a:srgbClr val="000000"/>
                </a:solidFill>
                <a:latin typeface="Calibri Light"/>
              </a:rPr>
              <a:t>Stanowisko dla youtubera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0" y="0"/>
            <a:ext cx="5919840" cy="2130120"/>
          </a:xfrm>
          <a:custGeom>
            <a:avLst/>
            <a:gdLst/>
            <a:ahLst/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3"/>
          <p:cNvSpPr/>
          <p:nvPr/>
        </p:nvSpPr>
        <p:spPr>
          <a:xfrm>
            <a:off x="5097960" y="0"/>
            <a:ext cx="7093440" cy="2130120"/>
          </a:xfrm>
          <a:custGeom>
            <a:avLst/>
            <a:gdLst/>
            <a:ahLst/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4"/>
          <p:cNvSpPr/>
          <p:nvPr/>
        </p:nvSpPr>
        <p:spPr>
          <a:xfrm flipH="1">
            <a:off x="6149160" y="4682880"/>
            <a:ext cx="4521960" cy="2174400"/>
          </a:xfrm>
          <a:custGeom>
            <a:avLst/>
            <a:gdLst/>
            <a:ahLst/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5"/>
          <p:cNvSpPr/>
          <p:nvPr/>
        </p:nvSpPr>
        <p:spPr>
          <a:xfrm>
            <a:off x="6266880" y="4682880"/>
            <a:ext cx="5924520" cy="2174400"/>
          </a:xfrm>
          <a:custGeom>
            <a:avLst/>
            <a:gdLst/>
            <a:ahLst/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6"/>
          <p:cNvSpPr/>
          <p:nvPr/>
        </p:nvSpPr>
        <p:spPr>
          <a:xfrm>
            <a:off x="0" y="4682880"/>
            <a:ext cx="7113960" cy="2174400"/>
          </a:xfrm>
          <a:custGeom>
            <a:avLst/>
            <a:gdLst/>
            <a:ahLst/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2" name="Symbol zastępczy obrazu 6" descr="Obraz zawierający tekst&#10;&#10;Opis wygenerowany automatycznie"/>
          <p:cNvPicPr/>
          <p:nvPr/>
        </p:nvPicPr>
        <p:blipFill>
          <a:blip r:embed="rId1"/>
          <a:srcRect l="6820" t="6486" r="26682" b="0"/>
          <a:stretch/>
        </p:blipFill>
        <p:spPr>
          <a:xfrm>
            <a:off x="3523320" y="0"/>
            <a:ext cx="8667720" cy="6857280"/>
          </a:xfrm>
          <a:prstGeom prst="rect">
            <a:avLst/>
          </a:prstGeom>
          <a:ln w="0">
            <a:noFill/>
          </a:ln>
        </p:spPr>
      </p:pic>
      <p:sp>
        <p:nvSpPr>
          <p:cNvPr id="343" name="CustomShape 2"/>
          <p:cNvSpPr/>
          <p:nvPr/>
        </p:nvSpPr>
        <p:spPr>
          <a:xfrm>
            <a:off x="0" y="0"/>
            <a:ext cx="9338400" cy="6857280"/>
          </a:xfrm>
          <a:prstGeom prst="rect">
            <a:avLst/>
          </a:prstGeom>
          <a:gradFill rotWithShape="0">
            <a:gsLst>
              <a:gs pos="42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3"/>
          <p:cNvSpPr/>
          <p:nvPr/>
        </p:nvSpPr>
        <p:spPr>
          <a:xfrm>
            <a:off x="478080" y="1122480"/>
            <a:ext cx="4022640" cy="320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CPU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345" name="CustomShape 4"/>
          <p:cNvSpPr/>
          <p:nvPr/>
        </p:nvSpPr>
        <p:spPr>
          <a:xfrm>
            <a:off x="478080" y="4872960"/>
            <a:ext cx="4022640" cy="12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1099 zł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6" name="CustomShape 5"/>
          <p:cNvSpPr/>
          <p:nvPr/>
        </p:nvSpPr>
        <p:spPr>
          <a:xfrm>
            <a:off x="480960" y="4546800"/>
            <a:ext cx="3976920" cy="1764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0" y="-3240"/>
            <a:ext cx="1219140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2"/>
          <p:cNvSpPr/>
          <p:nvPr/>
        </p:nvSpPr>
        <p:spPr>
          <a:xfrm>
            <a:off x="7467840" y="-3240"/>
            <a:ext cx="4723560" cy="686052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3"/>
          <p:cNvSpPr/>
          <p:nvPr/>
        </p:nvSpPr>
        <p:spPr>
          <a:xfrm>
            <a:off x="7467840" y="0"/>
            <a:ext cx="4318200" cy="6857280"/>
          </a:xfrm>
          <a:custGeom>
            <a:avLst/>
            <a:gdLst/>
            <a:ahLst/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4"/>
          <p:cNvSpPr/>
          <p:nvPr/>
        </p:nvSpPr>
        <p:spPr>
          <a:xfrm>
            <a:off x="8222400" y="1122480"/>
            <a:ext cx="330732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Calibri Light"/>
              </a:rPr>
              <a:t>Płyta główna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51" name="CustomShape 5"/>
          <p:cNvSpPr/>
          <p:nvPr/>
        </p:nvSpPr>
        <p:spPr>
          <a:xfrm>
            <a:off x="8222400" y="3602160"/>
            <a:ext cx="3307320" cy="165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459 zł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52" name="Symbol zastępczy obrazu 25" descr=""/>
          <p:cNvPicPr/>
          <p:nvPr/>
        </p:nvPicPr>
        <p:blipFill>
          <a:blip r:embed="rId1"/>
          <a:srcRect l="0" t="495" r="0" b="495"/>
          <a:stretch/>
        </p:blipFill>
        <p:spPr>
          <a:xfrm>
            <a:off x="643320" y="1355400"/>
            <a:ext cx="6273720" cy="414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0" y="0"/>
            <a:ext cx="5467680" cy="6857280"/>
          </a:xfrm>
          <a:prstGeom prst="rect">
            <a:avLst/>
          </a:prstGeom>
          <a:solidFill>
            <a:srgbClr val="656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2"/>
          <p:cNvSpPr/>
          <p:nvPr/>
        </p:nvSpPr>
        <p:spPr>
          <a:xfrm>
            <a:off x="634320" y="803880"/>
            <a:ext cx="4208040" cy="30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r">
              <a:lnSpc>
                <a:spcPct val="9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Calibri Light"/>
              </a:rPr>
              <a:t>GPU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55" name="CustomShape 3"/>
          <p:cNvSpPr/>
          <p:nvPr/>
        </p:nvSpPr>
        <p:spPr>
          <a:xfrm>
            <a:off x="639000" y="4013280"/>
            <a:ext cx="4203360" cy="22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1569 zł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6" name="Line 4"/>
          <p:cNvSpPr/>
          <p:nvPr/>
        </p:nvSpPr>
        <p:spPr>
          <a:xfrm>
            <a:off x="786600" y="3928680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7" name="Symbol zastępczy zawartości 5" descr=""/>
          <p:cNvPicPr/>
          <p:nvPr/>
        </p:nvPicPr>
        <p:blipFill>
          <a:blip r:embed="rId1"/>
          <a:stretch/>
        </p:blipFill>
        <p:spPr>
          <a:xfrm>
            <a:off x="6095880" y="959040"/>
            <a:ext cx="5458680" cy="493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2"/>
          <p:cNvSpPr/>
          <p:nvPr/>
        </p:nvSpPr>
        <p:spPr>
          <a:xfrm>
            <a:off x="639000" y="457200"/>
            <a:ext cx="10909080" cy="183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6600" spc="-1" strike="noStrike">
                <a:solidFill>
                  <a:srgbClr val="000000"/>
                </a:solidFill>
                <a:latin typeface="Calibri Light"/>
              </a:rPr>
              <a:t>RAM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639000" y="2419200"/>
            <a:ext cx="10909080" cy="55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488 zł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1" name="CustomShape 4"/>
          <p:cNvSpPr/>
          <p:nvPr/>
        </p:nvSpPr>
        <p:spPr>
          <a:xfrm>
            <a:off x="3807720" y="2343960"/>
            <a:ext cx="4571280" cy="17640"/>
          </a:xfrm>
          <a:custGeom>
            <a:avLst/>
            <a:gdLst/>
            <a:ahLst/>
            <a:rect l="l" t="t" r="r" b="b"/>
            <a:pathLst>
              <a:path w="4572000" h="18288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w="41275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2" name="Symbol zastępczy zawartości 9" descr=""/>
          <p:cNvPicPr/>
          <p:nvPr/>
        </p:nvPicPr>
        <p:blipFill>
          <a:blip r:embed="rId1"/>
          <a:stretch/>
        </p:blipFill>
        <p:spPr>
          <a:xfrm>
            <a:off x="320040" y="3303000"/>
            <a:ext cx="11548080" cy="274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0" y="0"/>
            <a:ext cx="5467680" cy="6857280"/>
          </a:xfrm>
          <a:prstGeom prst="rect">
            <a:avLst/>
          </a:prstGeom>
          <a:solidFill>
            <a:srgbClr val="324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2"/>
          <p:cNvSpPr/>
          <p:nvPr/>
        </p:nvSpPr>
        <p:spPr>
          <a:xfrm>
            <a:off x="634320" y="803880"/>
            <a:ext cx="4208040" cy="30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r">
              <a:lnSpc>
                <a:spcPct val="9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Calibri Light"/>
              </a:rPr>
              <a:t>SSD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65" name="CustomShape 3"/>
          <p:cNvSpPr/>
          <p:nvPr/>
        </p:nvSpPr>
        <p:spPr>
          <a:xfrm>
            <a:off x="639000" y="4013280"/>
            <a:ext cx="4203360" cy="22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279 zł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6" name="Line 4"/>
          <p:cNvSpPr/>
          <p:nvPr/>
        </p:nvSpPr>
        <p:spPr>
          <a:xfrm>
            <a:off x="786600" y="3928680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7" name="Symbol zastępczy zawartości 4" descr=""/>
          <p:cNvPicPr/>
          <p:nvPr/>
        </p:nvPicPr>
        <p:blipFill>
          <a:blip r:embed="rId1"/>
          <a:stretch/>
        </p:blipFill>
        <p:spPr>
          <a:xfrm>
            <a:off x="6095880" y="699840"/>
            <a:ext cx="5458680" cy="545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1523880" y="2245680"/>
            <a:ext cx="9143280" cy="156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pl-PL" sz="4800" spc="-1" strike="noStrike">
                <a:solidFill>
                  <a:srgbClr val="000000"/>
                </a:solidFill>
                <a:latin typeface="Calibri Light"/>
              </a:rPr>
              <a:t>Stanowisko dla programisty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0" y="0"/>
            <a:ext cx="5919840" cy="2130120"/>
          </a:xfrm>
          <a:custGeom>
            <a:avLst/>
            <a:gdLst/>
            <a:ahLst/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3"/>
          <p:cNvSpPr/>
          <p:nvPr/>
        </p:nvSpPr>
        <p:spPr>
          <a:xfrm>
            <a:off x="5097960" y="0"/>
            <a:ext cx="7093440" cy="2130120"/>
          </a:xfrm>
          <a:custGeom>
            <a:avLst/>
            <a:gdLst/>
            <a:ahLst/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4"/>
          <p:cNvSpPr/>
          <p:nvPr/>
        </p:nvSpPr>
        <p:spPr>
          <a:xfrm flipH="1">
            <a:off x="6149160" y="4682880"/>
            <a:ext cx="4521960" cy="2174400"/>
          </a:xfrm>
          <a:custGeom>
            <a:avLst/>
            <a:gdLst/>
            <a:ahLst/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5"/>
          <p:cNvSpPr/>
          <p:nvPr/>
        </p:nvSpPr>
        <p:spPr>
          <a:xfrm>
            <a:off x="6266880" y="4682880"/>
            <a:ext cx="5924520" cy="2174400"/>
          </a:xfrm>
          <a:custGeom>
            <a:avLst/>
            <a:gdLst/>
            <a:ahLst/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6"/>
          <p:cNvSpPr/>
          <p:nvPr/>
        </p:nvSpPr>
        <p:spPr>
          <a:xfrm>
            <a:off x="0" y="4682880"/>
            <a:ext cx="7113960" cy="2174400"/>
          </a:xfrm>
          <a:custGeom>
            <a:avLst/>
            <a:gdLst/>
            <a:ahLst/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0" y="0"/>
            <a:ext cx="4795560" cy="685728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0" y="0"/>
            <a:ext cx="4653720" cy="685728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804600" y="1120320"/>
            <a:ext cx="3347640" cy="280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pl-PL" sz="4000" spc="-1" strike="noStrike">
                <a:solidFill>
                  <a:srgbClr val="ffffff"/>
                </a:solidFill>
                <a:latin typeface="Calibri Light"/>
              </a:rPr>
              <a:t>HDD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71" name="CustomShape 4"/>
          <p:cNvSpPr/>
          <p:nvPr/>
        </p:nvSpPr>
        <p:spPr>
          <a:xfrm>
            <a:off x="804600" y="3930120"/>
            <a:ext cx="3347640" cy="92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259 zł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72" name="Symbol zastępczy zawartości 5" descr=""/>
          <p:cNvPicPr/>
          <p:nvPr/>
        </p:nvPicPr>
        <p:blipFill>
          <a:blip r:embed="rId1"/>
          <a:stretch/>
        </p:blipFill>
        <p:spPr>
          <a:xfrm>
            <a:off x="6754680" y="643320"/>
            <a:ext cx="3497400" cy="557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368640" y="4237560"/>
            <a:ext cx="11454480" cy="2111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2"/>
          <p:cNvSpPr/>
          <p:nvPr/>
        </p:nvSpPr>
        <p:spPr>
          <a:xfrm>
            <a:off x="841320" y="4366800"/>
            <a:ext cx="10505880" cy="119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Calibri Light"/>
              </a:rPr>
              <a:t>Monitory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841320" y="5646960"/>
            <a:ext cx="1050588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2x 849 zł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76" name="Obraz 5" descr=""/>
          <p:cNvPicPr/>
          <p:nvPr/>
        </p:nvPicPr>
        <p:blipFill>
          <a:blip r:embed="rId1"/>
          <a:stretch/>
        </p:blipFill>
        <p:spPr>
          <a:xfrm>
            <a:off x="1332720" y="261720"/>
            <a:ext cx="5009040" cy="3756600"/>
          </a:xfrm>
          <a:prstGeom prst="rect">
            <a:avLst/>
          </a:prstGeom>
          <a:ln w="0">
            <a:noFill/>
          </a:ln>
        </p:spPr>
      </p:pic>
      <p:pic>
        <p:nvPicPr>
          <p:cNvPr id="377" name="Symbol zastępczy zawartości 4" descr=""/>
          <p:cNvPicPr/>
          <p:nvPr/>
        </p:nvPicPr>
        <p:blipFill>
          <a:blip r:embed="rId2"/>
          <a:stretch/>
        </p:blipFill>
        <p:spPr>
          <a:xfrm>
            <a:off x="6071760" y="261720"/>
            <a:ext cx="5009040" cy="375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2"/>
          <p:cNvSpPr/>
          <p:nvPr/>
        </p:nvSpPr>
        <p:spPr>
          <a:xfrm>
            <a:off x="804600" y="3321000"/>
            <a:ext cx="4572720" cy="20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Mikrofon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804600" y="2348640"/>
            <a:ext cx="4662000" cy="97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749 zł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1" name="CustomShape 4"/>
          <p:cNvSpPr/>
          <p:nvPr/>
        </p:nvSpPr>
        <p:spPr>
          <a:xfrm>
            <a:off x="5857200" y="380880"/>
            <a:ext cx="6333840" cy="6476400"/>
          </a:xfrm>
          <a:custGeom>
            <a:avLst/>
            <a:gdLst/>
            <a:ahLst/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5"/>
          <p:cNvSpPr/>
          <p:nvPr/>
        </p:nvSpPr>
        <p:spPr>
          <a:xfrm>
            <a:off x="6021000" y="544680"/>
            <a:ext cx="6170040" cy="6312600"/>
          </a:xfrm>
          <a:custGeom>
            <a:avLst/>
            <a:gdLst/>
            <a:ah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3" name="Symbol zastępczy zawartości 5" descr=""/>
          <p:cNvPicPr/>
          <p:nvPr/>
        </p:nvPicPr>
        <p:blipFill>
          <a:blip r:embed="rId1"/>
          <a:stretch/>
        </p:blipFill>
        <p:spPr>
          <a:xfrm>
            <a:off x="8487000" y="1712160"/>
            <a:ext cx="1904040" cy="460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839880" y="457200"/>
            <a:ext cx="3931560" cy="15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pl-PL" sz="3200" spc="-1" strike="noStrike">
                <a:solidFill>
                  <a:srgbClr val="000000"/>
                </a:solidFill>
                <a:latin typeface="Calibri Light"/>
              </a:rPr>
              <a:t>Zapodaj jakieś przykładowe programy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5183280" y="987480"/>
            <a:ext cx="6171480" cy="48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3"/>
          <p:cNvSpPr/>
          <p:nvPr/>
        </p:nvSpPr>
        <p:spPr>
          <a:xfrm>
            <a:off x="8398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l-PL" sz="1600" spc="-1" strike="noStrike">
                <a:solidFill>
                  <a:srgbClr val="000000"/>
                </a:solidFill>
                <a:latin typeface="Calibri"/>
              </a:rPr>
              <a:t>i OS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2"/>
          <p:cNvSpPr/>
          <p:nvPr/>
        </p:nvSpPr>
        <p:spPr>
          <a:xfrm>
            <a:off x="0" y="0"/>
            <a:ext cx="5020200" cy="649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3"/>
          <p:cNvSpPr/>
          <p:nvPr/>
        </p:nvSpPr>
        <p:spPr>
          <a:xfrm>
            <a:off x="594360" y="1209240"/>
            <a:ext cx="3876120" cy="406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pl-PL" sz="4600" spc="-1" strike="noStrike">
                <a:solidFill>
                  <a:srgbClr val="000000"/>
                </a:solidFill>
                <a:latin typeface="Calibri Light"/>
              </a:rPr>
              <a:t>Podsumowanie</a:t>
            </a:r>
            <a:br/>
            <a:br/>
            <a:r>
              <a:rPr b="0" lang="pl-PL" sz="4800" spc="-1" strike="noStrike">
                <a:solidFill>
                  <a:srgbClr val="000000"/>
                </a:solidFill>
                <a:latin typeface="Calibri Light"/>
              </a:rPr>
              <a:t>Cena:</a:t>
            </a:r>
            <a:br/>
            <a:r>
              <a:rPr b="0" lang="pl-PL" sz="4800" spc="-1" strike="noStrike">
                <a:solidFill>
                  <a:srgbClr val="000000"/>
                </a:solidFill>
                <a:latin typeface="Calibri Light"/>
              </a:rPr>
              <a:t>6600zł</a:t>
            </a:r>
            <a:endParaRPr b="0" lang="en-US" sz="4800" spc="-1" strike="noStrike">
              <a:latin typeface="Arial"/>
            </a:endParaRPr>
          </a:p>
        </p:txBody>
      </p:sp>
      <p:grpSp>
        <p:nvGrpSpPr>
          <p:cNvPr id="390" name="Group 4"/>
          <p:cNvGrpSpPr/>
          <p:nvPr/>
        </p:nvGrpSpPr>
        <p:grpSpPr>
          <a:xfrm>
            <a:off x="594360" y="73080"/>
            <a:ext cx="1178280" cy="232560"/>
            <a:chOff x="594360" y="73080"/>
            <a:chExt cx="1178280" cy="232560"/>
          </a:xfrm>
        </p:grpSpPr>
        <p:sp>
          <p:nvSpPr>
            <p:cNvPr id="391" name="CustomShape 5"/>
            <p:cNvSpPr/>
            <p:nvPr/>
          </p:nvSpPr>
          <p:spPr>
            <a:xfrm>
              <a:off x="1094040" y="7308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2" name="CustomShape 6"/>
            <p:cNvSpPr/>
            <p:nvPr/>
          </p:nvSpPr>
          <p:spPr>
            <a:xfrm>
              <a:off x="1094040" y="24696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3" name="CustomShape 7"/>
            <p:cNvSpPr/>
            <p:nvPr/>
          </p:nvSpPr>
          <p:spPr>
            <a:xfrm>
              <a:off x="969120" y="7308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4" name="CustomShape 8"/>
            <p:cNvSpPr/>
            <p:nvPr/>
          </p:nvSpPr>
          <p:spPr>
            <a:xfrm>
              <a:off x="969120" y="24696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5" name="CustomShape 9"/>
            <p:cNvSpPr/>
            <p:nvPr/>
          </p:nvSpPr>
          <p:spPr>
            <a:xfrm>
              <a:off x="844200" y="7308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6" name="CustomShape 10"/>
            <p:cNvSpPr/>
            <p:nvPr/>
          </p:nvSpPr>
          <p:spPr>
            <a:xfrm>
              <a:off x="844200" y="24696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7" name="CustomShape 11"/>
            <p:cNvSpPr/>
            <p:nvPr/>
          </p:nvSpPr>
          <p:spPr>
            <a:xfrm>
              <a:off x="719280" y="7308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8" name="CustomShape 12"/>
            <p:cNvSpPr/>
            <p:nvPr/>
          </p:nvSpPr>
          <p:spPr>
            <a:xfrm>
              <a:off x="719280" y="24696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9" name="CustomShape 13"/>
            <p:cNvSpPr/>
            <p:nvPr/>
          </p:nvSpPr>
          <p:spPr>
            <a:xfrm>
              <a:off x="594360" y="7308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0" name="CustomShape 14"/>
            <p:cNvSpPr/>
            <p:nvPr/>
          </p:nvSpPr>
          <p:spPr>
            <a:xfrm>
              <a:off x="594360" y="24696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1" name="CustomShape 15"/>
            <p:cNvSpPr/>
            <p:nvPr/>
          </p:nvSpPr>
          <p:spPr>
            <a:xfrm>
              <a:off x="1719000" y="7308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2" name="CustomShape 16"/>
            <p:cNvSpPr/>
            <p:nvPr/>
          </p:nvSpPr>
          <p:spPr>
            <a:xfrm>
              <a:off x="1719000" y="24696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3" name="CustomShape 17"/>
            <p:cNvSpPr/>
            <p:nvPr/>
          </p:nvSpPr>
          <p:spPr>
            <a:xfrm>
              <a:off x="1594080" y="7308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4" name="CustomShape 18"/>
            <p:cNvSpPr/>
            <p:nvPr/>
          </p:nvSpPr>
          <p:spPr>
            <a:xfrm>
              <a:off x="1594080" y="24696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5" name="CustomShape 19"/>
            <p:cNvSpPr/>
            <p:nvPr/>
          </p:nvSpPr>
          <p:spPr>
            <a:xfrm>
              <a:off x="1469160" y="7308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6" name="CustomShape 20"/>
            <p:cNvSpPr/>
            <p:nvPr/>
          </p:nvSpPr>
          <p:spPr>
            <a:xfrm>
              <a:off x="1469160" y="24696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7" name="CustomShape 21"/>
            <p:cNvSpPr/>
            <p:nvPr/>
          </p:nvSpPr>
          <p:spPr>
            <a:xfrm>
              <a:off x="1344240" y="7308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8" name="CustomShape 22"/>
            <p:cNvSpPr/>
            <p:nvPr/>
          </p:nvSpPr>
          <p:spPr>
            <a:xfrm>
              <a:off x="1344240" y="24696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9" name="CustomShape 23"/>
            <p:cNvSpPr/>
            <p:nvPr/>
          </p:nvSpPr>
          <p:spPr>
            <a:xfrm>
              <a:off x="1218960" y="7308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0" name="CustomShape 24"/>
            <p:cNvSpPr/>
            <p:nvPr/>
          </p:nvSpPr>
          <p:spPr>
            <a:xfrm>
              <a:off x="1218960" y="246960"/>
              <a:ext cx="53640" cy="586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11" name="CustomShape 25"/>
          <p:cNvSpPr/>
          <p:nvPr/>
        </p:nvSpPr>
        <p:spPr>
          <a:xfrm>
            <a:off x="0" y="6501240"/>
            <a:ext cx="12191400" cy="3560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1392534381"/>
              </p:ext>
            </p:extLst>
          </p:nvPr>
        </p:nvGraphicFramePr>
        <p:xfrm>
          <a:off x="5614560" y="457200"/>
          <a:ext cx="6116760" cy="569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2"/>
          <p:cNvSpPr/>
          <p:nvPr/>
        </p:nvSpPr>
        <p:spPr>
          <a:xfrm rot="2700000">
            <a:off x="101520" y="996480"/>
            <a:ext cx="4863960" cy="4863960"/>
          </a:xfrm>
          <a:custGeom>
            <a:avLst/>
            <a:gdLst/>
            <a:ahLst/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3"/>
          <p:cNvSpPr/>
          <p:nvPr/>
        </p:nvSpPr>
        <p:spPr>
          <a:xfrm rot="2700000">
            <a:off x="7225920" y="996480"/>
            <a:ext cx="4863960" cy="4863960"/>
          </a:xfrm>
          <a:custGeom>
            <a:avLst/>
            <a:gdLst/>
            <a:ahLst/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4"/>
          <p:cNvSpPr/>
          <p:nvPr/>
        </p:nvSpPr>
        <p:spPr>
          <a:xfrm rot="10800000">
            <a:off x="2789640" y="0"/>
            <a:ext cx="6613200" cy="3285720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5"/>
          <p:cNvSpPr/>
          <p:nvPr/>
        </p:nvSpPr>
        <p:spPr>
          <a:xfrm>
            <a:off x="2809440" y="3571560"/>
            <a:ext cx="6613200" cy="3285720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6"/>
          <p:cNvSpPr/>
          <p:nvPr/>
        </p:nvSpPr>
        <p:spPr>
          <a:xfrm rot="2700000">
            <a:off x="3401280" y="733680"/>
            <a:ext cx="5388480" cy="5388480"/>
          </a:xfrm>
          <a:custGeom>
            <a:avLst/>
            <a:gdLst/>
            <a:ahLst/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7"/>
          <p:cNvSpPr/>
          <p:nvPr/>
        </p:nvSpPr>
        <p:spPr>
          <a:xfrm rot="2700000">
            <a:off x="10271520" y="5286960"/>
            <a:ext cx="955080" cy="95508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CustomShape 8"/>
          <p:cNvSpPr/>
          <p:nvPr/>
        </p:nvSpPr>
        <p:spPr>
          <a:xfrm rot="2700000">
            <a:off x="2700000" y="32400"/>
            <a:ext cx="6790680" cy="6790680"/>
          </a:xfrm>
          <a:custGeom>
            <a:avLst/>
            <a:gdLst/>
            <a:ahLst/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9"/>
          <p:cNvSpPr/>
          <p:nvPr/>
        </p:nvSpPr>
        <p:spPr>
          <a:xfrm>
            <a:off x="3204720" y="2353680"/>
            <a:ext cx="5781960" cy="21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080808"/>
                </a:solidFill>
                <a:latin typeface="Calibri Light"/>
              </a:rPr>
              <a:t>Dziękujemy za uwagę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21" name="CustomShape 10"/>
          <p:cNvSpPr/>
          <p:nvPr/>
        </p:nvSpPr>
        <p:spPr>
          <a:xfrm rot="2700000">
            <a:off x="1042920" y="409320"/>
            <a:ext cx="1320480" cy="132048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11"/>
          <p:cNvSpPr/>
          <p:nvPr/>
        </p:nvSpPr>
        <p:spPr>
          <a:xfrm rot="2700000">
            <a:off x="430200" y="1508040"/>
            <a:ext cx="699480" cy="69948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8" name="Symbol zastępczy obrazu 6" descr="Obraz zawierający tekst&#10;&#10;Opis wygenerowany automatycznie"/>
          <p:cNvPicPr/>
          <p:nvPr/>
        </p:nvPicPr>
        <p:blipFill>
          <a:blip r:embed="rId1"/>
          <a:srcRect l="6820" t="6486" r="26682" b="0"/>
          <a:stretch/>
        </p:blipFill>
        <p:spPr>
          <a:xfrm>
            <a:off x="3523320" y="0"/>
            <a:ext cx="8667720" cy="6857280"/>
          </a:xfrm>
          <a:prstGeom prst="rect">
            <a:avLst/>
          </a:prstGeom>
          <a:ln w="0">
            <a:noFill/>
          </a:ln>
        </p:spPr>
      </p:pic>
      <p:sp>
        <p:nvSpPr>
          <p:cNvPr id="249" name="CustomShape 2"/>
          <p:cNvSpPr/>
          <p:nvPr/>
        </p:nvSpPr>
        <p:spPr>
          <a:xfrm>
            <a:off x="0" y="0"/>
            <a:ext cx="9338400" cy="6857280"/>
          </a:xfrm>
          <a:prstGeom prst="rect">
            <a:avLst/>
          </a:prstGeom>
          <a:gradFill rotWithShape="0">
            <a:gsLst>
              <a:gs pos="42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3"/>
          <p:cNvSpPr/>
          <p:nvPr/>
        </p:nvSpPr>
        <p:spPr>
          <a:xfrm>
            <a:off x="478080" y="1122480"/>
            <a:ext cx="4022640" cy="320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CPU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478080" y="4872960"/>
            <a:ext cx="4022640" cy="12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1099 zł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2" name="CustomShape 5"/>
          <p:cNvSpPr/>
          <p:nvPr/>
        </p:nvSpPr>
        <p:spPr>
          <a:xfrm>
            <a:off x="480960" y="4546800"/>
            <a:ext cx="3976920" cy="1764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0" y="-3240"/>
            <a:ext cx="1219140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2"/>
          <p:cNvSpPr/>
          <p:nvPr/>
        </p:nvSpPr>
        <p:spPr>
          <a:xfrm>
            <a:off x="7467840" y="-3240"/>
            <a:ext cx="4723560" cy="686052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3"/>
          <p:cNvSpPr/>
          <p:nvPr/>
        </p:nvSpPr>
        <p:spPr>
          <a:xfrm>
            <a:off x="7467840" y="0"/>
            <a:ext cx="4318200" cy="6857280"/>
          </a:xfrm>
          <a:custGeom>
            <a:avLst/>
            <a:gdLst/>
            <a:ahLst/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4"/>
          <p:cNvSpPr/>
          <p:nvPr/>
        </p:nvSpPr>
        <p:spPr>
          <a:xfrm>
            <a:off x="8222400" y="1122480"/>
            <a:ext cx="330732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Calibri Light"/>
              </a:rPr>
              <a:t>Płyta główna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57" name="CustomShape 5"/>
          <p:cNvSpPr/>
          <p:nvPr/>
        </p:nvSpPr>
        <p:spPr>
          <a:xfrm>
            <a:off x="8222400" y="3602160"/>
            <a:ext cx="3307320" cy="165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459 zł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8" name="Symbol zastępczy obrazu 25" descr=""/>
          <p:cNvPicPr/>
          <p:nvPr/>
        </p:nvPicPr>
        <p:blipFill>
          <a:blip r:embed="rId1"/>
          <a:srcRect l="0" t="495" r="0" b="495"/>
          <a:stretch/>
        </p:blipFill>
        <p:spPr>
          <a:xfrm>
            <a:off x="643320" y="1355400"/>
            <a:ext cx="6273720" cy="414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545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6875640" y="1299960"/>
            <a:ext cx="488772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Calibri Light"/>
              </a:rPr>
              <a:t>GPU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 flipV="1">
            <a:off x="2560320" y="4231080"/>
            <a:ext cx="5609520" cy="2624760"/>
          </a:xfrm>
          <a:custGeom>
            <a:avLst/>
            <a:gdLst/>
            <a:ahLst/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3"/>
          <p:cNvSpPr/>
          <p:nvPr/>
        </p:nvSpPr>
        <p:spPr>
          <a:xfrm flipH="1" rot="10800000">
            <a:off x="-360" y="720"/>
            <a:ext cx="5903640" cy="4405680"/>
          </a:xfrm>
          <a:custGeom>
            <a:avLst/>
            <a:gdLst/>
            <a:ahLst/>
            <a:rect l="l" t="t" r="r" b="b"/>
            <a:pathLst>
              <a:path w="6855833" h="5116428">
                <a:moveTo>
                  <a:pt x="2562355" y="0"/>
                </a:moveTo>
                <a:cubicBezTo>
                  <a:pt x="4933578" y="0"/>
                  <a:pt x="6855833" y="1922255"/>
                  <a:pt x="6855833" y="4293479"/>
                </a:cubicBezTo>
                <a:cubicBezTo>
                  <a:pt x="6855833" y="4441680"/>
                  <a:pt x="6848324" y="4588128"/>
                  <a:pt x="6833667" y="4732462"/>
                </a:cubicBezTo>
                <a:lnTo>
                  <a:pt x="6775067" y="5116428"/>
                </a:lnTo>
                <a:lnTo>
                  <a:pt x="0" y="5116428"/>
                </a:lnTo>
                <a:lnTo>
                  <a:pt x="0" y="854273"/>
                </a:lnTo>
                <a:lnTo>
                  <a:pt x="161831" y="733259"/>
                </a:lnTo>
                <a:cubicBezTo>
                  <a:pt x="847074" y="270317"/>
                  <a:pt x="1673147" y="0"/>
                  <a:pt x="2562355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2" name="Symbol zastępczy zawartości 13" descr="Obraz zawierający zabawka, kuchenka&#10;&#10;Opis wygenerowany automatycznie"/>
          <p:cNvPicPr/>
          <p:nvPr/>
        </p:nvPicPr>
        <p:blipFill>
          <a:blip r:embed="rId1"/>
          <a:srcRect l="0" t="8779" r="0" b="18138"/>
          <a:stretch/>
        </p:blipFill>
        <p:spPr>
          <a:xfrm>
            <a:off x="0" y="0"/>
            <a:ext cx="5680440" cy="4151160"/>
          </a:xfrm>
          <a:prstGeom prst="rect">
            <a:avLst/>
          </a:prstGeom>
          <a:ln w="0">
            <a:noFill/>
          </a:ln>
        </p:spPr>
      </p:pic>
      <p:sp>
        <p:nvSpPr>
          <p:cNvPr id="263" name="CustomShape 4"/>
          <p:cNvSpPr/>
          <p:nvPr/>
        </p:nvSpPr>
        <p:spPr>
          <a:xfrm>
            <a:off x="5728320" y="2209680"/>
            <a:ext cx="4883400" cy="24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l-PL" sz="1800" spc="-1" strike="noStrike">
                <a:solidFill>
                  <a:srgbClr val="ffffff"/>
                </a:solidFill>
                <a:latin typeface="Calibri"/>
              </a:rPr>
              <a:t>1099 zł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pl-PL" sz="18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pl-PL" sz="1800" spc="-1" strike="noStrike">
                <a:solidFill>
                  <a:srgbClr val="ffffff"/>
                </a:solidFill>
                <a:latin typeface="Calibri"/>
              </a:rPr>
              <a:t>3659 zł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4" name="Symbol zastępczy zawartości 12" descr="Obraz zawierający siedzi, stół, przód, monitor&#10;&#10;Opis wygenerowany automatycznie"/>
          <p:cNvPicPr/>
          <p:nvPr/>
        </p:nvPicPr>
        <p:blipFill>
          <a:blip r:embed="rId2"/>
          <a:srcRect l="0" t="15388" r="-2" b="1424"/>
          <a:stretch/>
        </p:blipFill>
        <p:spPr>
          <a:xfrm>
            <a:off x="2786040" y="4448880"/>
            <a:ext cx="5148360" cy="240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2"/>
          <p:cNvSpPr/>
          <p:nvPr/>
        </p:nvSpPr>
        <p:spPr>
          <a:xfrm>
            <a:off x="639000" y="457200"/>
            <a:ext cx="10909080" cy="183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6600" spc="-1" strike="noStrike">
                <a:solidFill>
                  <a:srgbClr val="000000"/>
                </a:solidFill>
                <a:latin typeface="Calibri Light"/>
              </a:rPr>
              <a:t>RAM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639000" y="2419200"/>
            <a:ext cx="10909080" cy="55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488 zł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3807720" y="2343960"/>
            <a:ext cx="4571280" cy="17640"/>
          </a:xfrm>
          <a:custGeom>
            <a:avLst/>
            <a:gdLst/>
            <a:ahLst/>
            <a:rect l="l" t="t" r="r" b="b"/>
            <a:pathLst>
              <a:path w="4572000" h="18288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w="41275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9" name="Symbol zastępczy zawartości 9" descr=""/>
          <p:cNvPicPr/>
          <p:nvPr/>
        </p:nvPicPr>
        <p:blipFill>
          <a:blip r:embed="rId1"/>
          <a:stretch/>
        </p:blipFill>
        <p:spPr>
          <a:xfrm>
            <a:off x="320040" y="3303000"/>
            <a:ext cx="11548080" cy="274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71" name="Group 2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272" name="CustomShape 3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3" name="CustomShape 4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4" name="CustomShape 5"/>
          <p:cNvSpPr/>
          <p:nvPr/>
        </p:nvSpPr>
        <p:spPr>
          <a:xfrm>
            <a:off x="550800" y="549360"/>
            <a:ext cx="11088000" cy="5757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l" blurRad="508000" dir="5400000" dist="101520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6"/>
          <p:cNvSpPr/>
          <p:nvPr/>
        </p:nvSpPr>
        <p:spPr>
          <a:xfrm>
            <a:off x="1092240" y="1089000"/>
            <a:ext cx="2950560" cy="23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SSD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76" name="CustomShape 7"/>
          <p:cNvSpPr/>
          <p:nvPr/>
        </p:nvSpPr>
        <p:spPr>
          <a:xfrm>
            <a:off x="1090800" y="3444120"/>
            <a:ext cx="2950560" cy="23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>
                    <a:alpha val="60000"/>
                  </a:srgbClr>
                </a:solidFill>
                <a:latin typeface="Calibri"/>
              </a:rPr>
              <a:t>426 zł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77" name="Symbol zastępczy zawartości 10" descr=""/>
          <p:cNvPicPr/>
          <p:nvPr/>
        </p:nvPicPr>
        <p:blipFill>
          <a:blip r:embed="rId1"/>
          <a:srcRect l="0" t="14581" r="0" b="3393"/>
          <a:stretch/>
        </p:blipFill>
        <p:spPr>
          <a:xfrm>
            <a:off x="4619520" y="549360"/>
            <a:ext cx="7019280" cy="575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"/>
          <p:cNvSpPr/>
          <p:nvPr/>
        </p:nvSpPr>
        <p:spPr>
          <a:xfrm>
            <a:off x="2197080" y="735120"/>
            <a:ext cx="4977720" cy="316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pl-PL" sz="5200" spc="-1" strike="noStrike">
                <a:solidFill>
                  <a:srgbClr val="000000"/>
                </a:solidFill>
                <a:latin typeface="Calibri Light"/>
              </a:rPr>
              <a:t>HDD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2197080" y="4078440"/>
            <a:ext cx="4977720" cy="205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brak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81" name="Graphic 9" descr="Sad Face with No Fill"/>
          <p:cNvPicPr/>
          <p:nvPr/>
        </p:nvPicPr>
        <p:blipFill>
          <a:blip r:embed="rId1"/>
          <a:stretch/>
        </p:blipFill>
        <p:spPr>
          <a:xfrm>
            <a:off x="717480" y="2776680"/>
            <a:ext cx="1288440" cy="1288440"/>
          </a:xfrm>
          <a:prstGeom prst="rect">
            <a:avLst/>
          </a:prstGeom>
          <a:ln w="0">
            <a:noFill/>
          </a:ln>
        </p:spPr>
      </p:pic>
      <p:pic>
        <p:nvPicPr>
          <p:cNvPr id="282" name="Graphic 11" descr="Sad Face with No Fill"/>
          <p:cNvPicPr/>
          <p:nvPr/>
        </p:nvPicPr>
        <p:blipFill>
          <a:blip r:embed="rId2">
            <a:alphaModFix amt="15000"/>
          </a:blip>
          <a:stretch/>
        </p:blipFill>
        <p:spPr>
          <a:xfrm>
            <a:off x="6607800" y="716400"/>
            <a:ext cx="5410800" cy="541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545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609480" y="4385160"/>
            <a:ext cx="10922760" cy="131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pl-PL" sz="6000" spc="-1" strike="noStrike">
                <a:solidFill>
                  <a:srgbClr val="ffffff"/>
                </a:solidFill>
                <a:latin typeface="Calibri Light"/>
              </a:rPr>
              <a:t>M</a:t>
            </a:r>
            <a:r>
              <a:rPr b="0" lang="en-US" sz="6000" spc="-1" strike="noStrike">
                <a:solidFill>
                  <a:srgbClr val="ffffff"/>
                </a:solidFill>
                <a:latin typeface="Calibri Light"/>
              </a:rPr>
              <a:t>onitory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609480" y="5702760"/>
            <a:ext cx="10922760" cy="52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2x 400</a:t>
            </a:r>
            <a:r>
              <a:rPr b="0" lang="pl-PL" sz="2400" spc="-1" strike="noStrike">
                <a:solidFill>
                  <a:srgbClr val="ffffff"/>
                </a:solidFill>
                <a:latin typeface="Calibri"/>
              </a:rPr>
              <a:t>-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500 zł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85" name="Obraz 8" descr="Obraz zawierający sprzęt elektroniczny, monitor, wyświetlanie, telewizja&#10;&#10;Opis wygenerowany automatycznie"/>
          <p:cNvPicPr/>
          <p:nvPr/>
        </p:nvPicPr>
        <p:blipFill>
          <a:blip r:embed="rId1"/>
          <a:srcRect l="3435" t="0" r="879" b="0"/>
          <a:stretch/>
        </p:blipFill>
        <p:spPr>
          <a:xfrm flipH="1">
            <a:off x="720" y="0"/>
            <a:ext cx="6095160" cy="4251960"/>
          </a:xfrm>
          <a:prstGeom prst="rect">
            <a:avLst/>
          </a:prstGeom>
          <a:ln w="0">
            <a:noFill/>
          </a:ln>
        </p:spPr>
      </p:pic>
      <p:pic>
        <p:nvPicPr>
          <p:cNvPr id="286" name="Symbol zastępczy zawartości 7" descr="Obraz zawierający sprzęt elektroniczny, monitor, wyświetlanie, telewizja&#10;&#10;Opis wygenerowany automatycznie"/>
          <p:cNvPicPr/>
          <p:nvPr/>
        </p:nvPicPr>
        <p:blipFill>
          <a:blip r:embed="rId2"/>
          <a:srcRect l="3442" t="0" r="891" b="4"/>
          <a:stretch/>
        </p:blipFill>
        <p:spPr>
          <a:xfrm>
            <a:off x="6095880" y="-720"/>
            <a:ext cx="6095160" cy="4252320"/>
          </a:xfrm>
          <a:prstGeom prst="rect">
            <a:avLst/>
          </a:prstGeom>
          <a:ln w="0">
            <a:noFill/>
          </a:ln>
        </p:spPr>
      </p:pic>
      <p:sp>
        <p:nvSpPr>
          <p:cNvPr id="287" name="Line 3"/>
          <p:cNvSpPr/>
          <p:nvPr/>
        </p:nvSpPr>
        <p:spPr>
          <a:xfrm>
            <a:off x="6095880" y="-360"/>
            <a:ext cx="0" cy="424224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Line 4"/>
          <p:cNvSpPr/>
          <p:nvPr/>
        </p:nvSpPr>
        <p:spPr>
          <a:xfrm>
            <a:off x="0" y="4241880"/>
            <a:ext cx="1219176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Application>LibreOffice/7.0.3.1$Linux_X86_64 LibreOffice_project/00$Build-1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2020-11-17T22:46:28Z</dcterms:created>
  <dc:creator>Mateusz Randak</dc:creator>
  <dc:description/>
  <dc:language>en-US</dc:language>
  <cp:lastModifiedBy/>
  <dcterms:modified xsi:type="dcterms:W3CDTF">2020-11-18T10:44:26Z</dcterms:modified>
  <cp:revision>4</cp:revision>
  <dc:subject/>
  <dc:title>Konfiguracje sprzętowe stanowisk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Panoramiczny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25</vt:i4>
  </property>
</Properties>
</file>